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0" r:id="rId3"/>
    <p:sldId id="271" r:id="rId4"/>
    <p:sldId id="323" r:id="rId5"/>
    <p:sldId id="327" r:id="rId6"/>
    <p:sldId id="325" r:id="rId7"/>
    <p:sldId id="328" r:id="rId8"/>
    <p:sldId id="329" r:id="rId9"/>
    <p:sldId id="330" r:id="rId10"/>
    <p:sldId id="331" r:id="rId11"/>
    <p:sldId id="332" r:id="rId12"/>
    <p:sldId id="326" r:id="rId13"/>
    <p:sldId id="333" r:id="rId14"/>
    <p:sldId id="334" r:id="rId15"/>
    <p:sldId id="335" r:id="rId16"/>
    <p:sldId id="336" r:id="rId17"/>
    <p:sldId id="321" r:id="rId18"/>
    <p:sldId id="322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64226-E8CD-456D-AE2B-1F882661A56E}" v="97" dt="2020-06-20T15:49:05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>
        <p:scale>
          <a:sx n="75" d="100"/>
          <a:sy n="75" d="100"/>
        </p:scale>
        <p:origin x="179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Tran" userId="389ae4930ace307d" providerId="LiveId" clId="{5B964226-E8CD-456D-AE2B-1F882661A56E}"/>
    <pc:docChg chg="undo custSel mod addSld delSld modSld sldOrd">
      <pc:chgData name="Steven Tran" userId="389ae4930ace307d" providerId="LiveId" clId="{5B964226-E8CD-456D-AE2B-1F882661A56E}" dt="2020-06-20T15:49:34.314" v="802" actId="680"/>
      <pc:docMkLst>
        <pc:docMk/>
      </pc:docMkLst>
      <pc:sldChg chg="addSp delSp modSp mod">
        <pc:chgData name="Steven Tran" userId="389ae4930ace307d" providerId="LiveId" clId="{5B964226-E8CD-456D-AE2B-1F882661A56E}" dt="2020-06-20T11:07:26.983" v="6" actId="962"/>
        <pc:sldMkLst>
          <pc:docMk/>
          <pc:sldMk cId="1572747010" sldId="256"/>
        </pc:sldMkLst>
        <pc:spChg chg="del">
          <ac:chgData name="Steven Tran" userId="389ae4930ace307d" providerId="LiveId" clId="{5B964226-E8CD-456D-AE2B-1F882661A56E}" dt="2020-06-20T11:07:00.080" v="2" actId="478"/>
          <ac:spMkLst>
            <pc:docMk/>
            <pc:sldMk cId="1572747010" sldId="256"/>
            <ac:spMk id="2" creationId="{ABC523C8-8EB9-46ED-AF36-2D1336EBD94B}"/>
          </ac:spMkLst>
        </pc:spChg>
        <pc:spChg chg="del">
          <ac:chgData name="Steven Tran" userId="389ae4930ace307d" providerId="LiveId" clId="{5B964226-E8CD-456D-AE2B-1F882661A56E}" dt="2020-06-20T11:07:00.866" v="3" actId="478"/>
          <ac:spMkLst>
            <pc:docMk/>
            <pc:sldMk cId="1572747010" sldId="256"/>
            <ac:spMk id="3" creationId="{5E81687D-B577-4EFB-A1B1-CB2A8ADBD8FC}"/>
          </ac:spMkLst>
        </pc:spChg>
        <pc:picChg chg="add mod">
          <ac:chgData name="Steven Tran" userId="389ae4930ace307d" providerId="LiveId" clId="{5B964226-E8CD-456D-AE2B-1F882661A56E}" dt="2020-06-20T11:07:26.983" v="6" actId="962"/>
          <ac:picMkLst>
            <pc:docMk/>
            <pc:sldMk cId="1572747010" sldId="256"/>
            <ac:picMk id="5" creationId="{DD9B03F9-4328-46BA-97F1-D855E4DAE013}"/>
          </ac:picMkLst>
        </pc:picChg>
        <pc:picChg chg="del">
          <ac:chgData name="Steven Tran" userId="389ae4930ace307d" providerId="LiveId" clId="{5B964226-E8CD-456D-AE2B-1F882661A56E}" dt="2020-06-20T11:06:55.772" v="1" actId="478"/>
          <ac:picMkLst>
            <pc:docMk/>
            <pc:sldMk cId="1572747010" sldId="256"/>
            <ac:picMk id="6" creationId="{3BBBE54D-7224-4D43-9753-093D2C6FC24F}"/>
          </ac:picMkLst>
        </pc:picChg>
      </pc:sldChg>
      <pc:sldChg chg="modSp add del mod">
        <pc:chgData name="Steven Tran" userId="389ae4930ace307d" providerId="LiveId" clId="{5B964226-E8CD-456D-AE2B-1F882661A56E}" dt="2020-06-20T15:00:34" v="46" actId="20577"/>
        <pc:sldMkLst>
          <pc:docMk/>
          <pc:sldMk cId="2571325162" sldId="271"/>
        </pc:sldMkLst>
        <pc:spChg chg="mod">
          <ac:chgData name="Steven Tran" userId="389ae4930ace307d" providerId="LiveId" clId="{5B964226-E8CD-456D-AE2B-1F882661A56E}" dt="2020-06-20T15:00:34" v="46" actId="20577"/>
          <ac:spMkLst>
            <pc:docMk/>
            <pc:sldMk cId="2571325162" sldId="271"/>
            <ac:spMk id="2" creationId="{9DD12566-6684-4FC4-8550-A8268291B69A}"/>
          </ac:spMkLst>
        </pc:spChg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573924508" sldId="273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639189911" sldId="281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114480547" sldId="282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18823352" sldId="283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4232409584" sldId="286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402035957" sldId="287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47287309" sldId="288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199960612" sldId="289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261102441" sldId="290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667077956" sldId="291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4021008585" sldId="292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762010931" sldId="293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3583503127" sldId="294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4163313619" sldId="295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016118650" sldId="296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022984490" sldId="297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329486239" sldId="298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4153752904" sldId="299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341697069" sldId="300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519092399" sldId="301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109128808" sldId="302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3103173816" sldId="303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827928278" sldId="304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953313725" sldId="305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682957444" sldId="306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433083389" sldId="307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915588544" sldId="308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4164399118" sldId="309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813347726" sldId="310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3379719755" sldId="311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658472978" sldId="312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828439534" sldId="313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3813855156" sldId="314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319219603" sldId="315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2735473341" sldId="316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1980670183" sldId="317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3322958709" sldId="318"/>
        </pc:sldMkLst>
      </pc:sldChg>
      <pc:sldChg chg="del">
        <pc:chgData name="Steven Tran" userId="389ae4930ace307d" providerId="LiveId" clId="{5B964226-E8CD-456D-AE2B-1F882661A56E}" dt="2020-06-20T11:06:53.353" v="0" actId="47"/>
        <pc:sldMkLst>
          <pc:docMk/>
          <pc:sldMk cId="3869801750" sldId="319"/>
        </pc:sldMkLst>
      </pc:sldChg>
      <pc:sldChg chg="addSp modSp new mod setBg">
        <pc:chgData name="Steven Tran" userId="389ae4930ace307d" providerId="LiveId" clId="{5B964226-E8CD-456D-AE2B-1F882661A56E}" dt="2020-06-20T11:08:00.060" v="10" actId="18131"/>
        <pc:sldMkLst>
          <pc:docMk/>
          <pc:sldMk cId="2260326584" sldId="321"/>
        </pc:sldMkLst>
        <pc:picChg chg="add mod">
          <ac:chgData name="Steven Tran" userId="389ae4930ace307d" providerId="LiveId" clId="{5B964226-E8CD-456D-AE2B-1F882661A56E}" dt="2020-06-20T11:08:00.060" v="10" actId="18131"/>
          <ac:picMkLst>
            <pc:docMk/>
            <pc:sldMk cId="2260326584" sldId="321"/>
            <ac:picMk id="1026" creationId="{634BA238-1768-4955-810B-D9E6AEA56C41}"/>
          </ac:picMkLst>
        </pc:picChg>
      </pc:sldChg>
      <pc:sldChg chg="addSp delSp modSp new mod setBg">
        <pc:chgData name="Steven Tran" userId="389ae4930ace307d" providerId="LiveId" clId="{5B964226-E8CD-456D-AE2B-1F882661A56E}" dt="2020-06-20T15:37:00.143" v="697"/>
        <pc:sldMkLst>
          <pc:docMk/>
          <pc:sldMk cId="1642652974" sldId="322"/>
        </pc:sldMkLst>
        <pc:picChg chg="add del mod">
          <ac:chgData name="Steven Tran" userId="389ae4930ace307d" providerId="LiveId" clId="{5B964226-E8CD-456D-AE2B-1F882661A56E}" dt="2020-06-20T15:36:52.151" v="696" actId="478"/>
          <ac:picMkLst>
            <pc:docMk/>
            <pc:sldMk cId="1642652974" sldId="322"/>
            <ac:picMk id="3074" creationId="{35457519-ACA5-4D53-8350-335270E9B2FF}"/>
          </ac:picMkLst>
        </pc:picChg>
        <pc:picChg chg="add">
          <ac:chgData name="Steven Tran" userId="389ae4930ace307d" providerId="LiveId" clId="{5B964226-E8CD-456D-AE2B-1F882661A56E}" dt="2020-06-20T15:37:00.143" v="697"/>
          <ac:picMkLst>
            <pc:docMk/>
            <pc:sldMk cId="1642652974" sldId="322"/>
            <ac:picMk id="3076" creationId="{0F9B4641-A1D3-402B-A8E0-878211F10C22}"/>
          </ac:picMkLst>
        </pc:picChg>
      </pc:sldChg>
      <pc:sldChg chg="new">
        <pc:chgData name="Steven Tran" userId="389ae4930ace307d" providerId="LiveId" clId="{5B964226-E8CD-456D-AE2B-1F882661A56E}" dt="2020-06-20T11:08:09.924" v="12" actId="680"/>
        <pc:sldMkLst>
          <pc:docMk/>
          <pc:sldMk cId="3862080844" sldId="323"/>
        </pc:sldMkLst>
      </pc:sldChg>
      <pc:sldChg chg="addSp delSp modSp new del mod">
        <pc:chgData name="Steven Tran" userId="389ae4930ace307d" providerId="LiveId" clId="{5B964226-E8CD-456D-AE2B-1F882661A56E}" dt="2020-06-20T15:09:56.495" v="98" actId="47"/>
        <pc:sldMkLst>
          <pc:docMk/>
          <pc:sldMk cId="1403849762" sldId="324"/>
        </pc:sldMkLst>
        <pc:spChg chg="add mod">
          <ac:chgData name="Steven Tran" userId="389ae4930ace307d" providerId="LiveId" clId="{5B964226-E8CD-456D-AE2B-1F882661A56E}" dt="2020-06-20T15:09:55.105" v="97" actId="14100"/>
          <ac:spMkLst>
            <pc:docMk/>
            <pc:sldMk cId="1403849762" sldId="324"/>
            <ac:spMk id="6" creationId="{A10B305F-6AF8-420E-BC8F-08CA1387229B}"/>
          </ac:spMkLst>
        </pc:spChg>
        <pc:picChg chg="add mod">
          <ac:chgData name="Steven Tran" userId="389ae4930ace307d" providerId="LiveId" clId="{5B964226-E8CD-456D-AE2B-1F882661A56E}" dt="2020-06-20T15:06:35.944" v="63" actId="1076"/>
          <ac:picMkLst>
            <pc:docMk/>
            <pc:sldMk cId="1403849762" sldId="324"/>
            <ac:picMk id="2050" creationId="{FFAD8499-A9B5-4FB8-B3D8-BED740C7F80E}"/>
          </ac:picMkLst>
        </pc:picChg>
        <pc:picChg chg="add del mod">
          <ac:chgData name="Steven Tran" userId="389ae4930ace307d" providerId="LiveId" clId="{5B964226-E8CD-456D-AE2B-1F882661A56E}" dt="2020-06-20T15:05:54.188" v="58" actId="478"/>
          <ac:picMkLst>
            <pc:docMk/>
            <pc:sldMk cId="1403849762" sldId="324"/>
            <ac:picMk id="2052" creationId="{E7FD5B88-E89A-4833-B576-E571D29DA36F}"/>
          </ac:picMkLst>
        </pc:picChg>
        <pc:picChg chg="add mod">
          <ac:chgData name="Steven Tran" userId="389ae4930ace307d" providerId="LiveId" clId="{5B964226-E8CD-456D-AE2B-1F882661A56E}" dt="2020-06-20T15:06:01.793" v="62" actId="1076"/>
          <ac:picMkLst>
            <pc:docMk/>
            <pc:sldMk cId="1403849762" sldId="324"/>
            <ac:picMk id="2054" creationId="{AB4B4731-E19C-465E-885A-71B274EB5BCA}"/>
          </ac:picMkLst>
        </pc:picChg>
        <pc:cxnChg chg="add del mod">
          <ac:chgData name="Steven Tran" userId="389ae4930ace307d" providerId="LiveId" clId="{5B964226-E8CD-456D-AE2B-1F882661A56E}" dt="2020-06-20T15:08:46.066" v="86" actId="478"/>
          <ac:cxnSpMkLst>
            <pc:docMk/>
            <pc:sldMk cId="1403849762" sldId="324"/>
            <ac:cxnSpMk id="3" creationId="{0A8DAF39-6B9D-4D57-9C10-774AFB92E016}"/>
          </ac:cxnSpMkLst>
        </pc:cxnChg>
      </pc:sldChg>
      <pc:sldChg chg="new">
        <pc:chgData name="Steven Tran" userId="389ae4930ace307d" providerId="LiveId" clId="{5B964226-E8CD-456D-AE2B-1F882661A56E}" dt="2020-06-20T11:08:10.271" v="14" actId="680"/>
        <pc:sldMkLst>
          <pc:docMk/>
          <pc:sldMk cId="1315156723" sldId="325"/>
        </pc:sldMkLst>
      </pc:sldChg>
      <pc:sldChg chg="new">
        <pc:chgData name="Steven Tran" userId="389ae4930ace307d" providerId="LiveId" clId="{5B964226-E8CD-456D-AE2B-1F882661A56E}" dt="2020-06-20T11:08:10.420" v="15" actId="680"/>
        <pc:sldMkLst>
          <pc:docMk/>
          <pc:sldMk cId="2050613525" sldId="326"/>
        </pc:sldMkLst>
      </pc:sldChg>
      <pc:sldChg chg="modSp add mod">
        <pc:chgData name="Steven Tran" userId="389ae4930ace307d" providerId="LiveId" clId="{5B964226-E8CD-456D-AE2B-1F882661A56E}" dt="2020-06-20T15:11:21.742" v="116" actId="20577"/>
        <pc:sldMkLst>
          <pc:docMk/>
          <pc:sldMk cId="994475890" sldId="327"/>
        </pc:sldMkLst>
        <pc:spChg chg="mod">
          <ac:chgData name="Steven Tran" userId="389ae4930ace307d" providerId="LiveId" clId="{5B964226-E8CD-456D-AE2B-1F882661A56E}" dt="2020-06-20T15:11:21.742" v="116" actId="20577"/>
          <ac:spMkLst>
            <pc:docMk/>
            <pc:sldMk cId="994475890" sldId="327"/>
            <ac:spMk id="2" creationId="{9DD12566-6684-4FC4-8550-A8268291B69A}"/>
          </ac:spMkLst>
        </pc:spChg>
      </pc:sldChg>
      <pc:sldChg chg="addSp delSp modSp new mod ord">
        <pc:chgData name="Steven Tran" userId="389ae4930ace307d" providerId="LiveId" clId="{5B964226-E8CD-456D-AE2B-1F882661A56E}" dt="2020-06-20T15:22:23.013" v="421" actId="21"/>
        <pc:sldMkLst>
          <pc:docMk/>
          <pc:sldMk cId="94653934" sldId="328"/>
        </pc:sldMkLst>
        <pc:spChg chg="del">
          <ac:chgData name="Steven Tran" userId="389ae4930ace307d" providerId="LiveId" clId="{5B964226-E8CD-456D-AE2B-1F882661A56E}" dt="2020-06-20T15:13:21.374" v="118"/>
          <ac:spMkLst>
            <pc:docMk/>
            <pc:sldMk cId="94653934" sldId="328"/>
            <ac:spMk id="2" creationId="{3447B284-ABCB-4E71-8D84-BE75A41CB4F8}"/>
          </ac:spMkLst>
        </pc:spChg>
        <pc:spChg chg="del">
          <ac:chgData name="Steven Tran" userId="389ae4930ace307d" providerId="LiveId" clId="{5B964226-E8CD-456D-AE2B-1F882661A56E}" dt="2020-06-20T15:13:21.374" v="118"/>
          <ac:spMkLst>
            <pc:docMk/>
            <pc:sldMk cId="94653934" sldId="328"/>
            <ac:spMk id="3" creationId="{E7BD24DA-0416-4213-9F47-357E41324E99}"/>
          </ac:spMkLst>
        </pc:spChg>
        <pc:spChg chg="del">
          <ac:chgData name="Steven Tran" userId="389ae4930ace307d" providerId="LiveId" clId="{5B964226-E8CD-456D-AE2B-1F882661A56E}" dt="2020-06-20T15:13:21.374" v="118"/>
          <ac:spMkLst>
            <pc:docMk/>
            <pc:sldMk cId="94653934" sldId="328"/>
            <ac:spMk id="4" creationId="{4B3E0ECE-42A6-4DAB-A533-92E5E62E4913}"/>
          </ac:spMkLst>
        </pc:spChg>
        <pc:spChg chg="add del mod">
          <ac:chgData name="Steven Tran" userId="389ae4930ace307d" providerId="LiveId" clId="{5B964226-E8CD-456D-AE2B-1F882661A56E}" dt="2020-06-20T15:13:24.325" v="119" actId="478"/>
          <ac:spMkLst>
            <pc:docMk/>
            <pc:sldMk cId="94653934" sldId="328"/>
            <ac:spMk id="5" creationId="{74034B03-8FEA-4473-9226-DB3D3D23B039}"/>
          </ac:spMkLst>
        </pc:spChg>
        <pc:spChg chg="add mod">
          <ac:chgData name="Steven Tran" userId="389ae4930ace307d" providerId="LiveId" clId="{5B964226-E8CD-456D-AE2B-1F882661A56E}" dt="2020-06-20T15:14:52.061" v="171" actId="1076"/>
          <ac:spMkLst>
            <pc:docMk/>
            <pc:sldMk cId="94653934" sldId="328"/>
            <ac:spMk id="6" creationId="{739FE53F-CAFE-4E58-A0D1-C3C1B428A7EA}"/>
          </ac:spMkLst>
        </pc:spChg>
        <pc:spChg chg="add mod">
          <ac:chgData name="Steven Tran" userId="389ae4930ace307d" providerId="LiveId" clId="{5B964226-E8CD-456D-AE2B-1F882661A56E}" dt="2020-06-20T15:21:31.188" v="404" actId="21"/>
          <ac:spMkLst>
            <pc:docMk/>
            <pc:sldMk cId="94653934" sldId="328"/>
            <ac:spMk id="7" creationId="{63B4828E-C05D-4150-A404-B46DCB1CD5E5}"/>
          </ac:spMkLst>
        </pc:spChg>
        <pc:spChg chg="add mod">
          <ac:chgData name="Steven Tran" userId="389ae4930ace307d" providerId="LiveId" clId="{5B964226-E8CD-456D-AE2B-1F882661A56E}" dt="2020-06-20T15:15:10.843" v="191" actId="20577"/>
          <ac:spMkLst>
            <pc:docMk/>
            <pc:sldMk cId="94653934" sldId="328"/>
            <ac:spMk id="8" creationId="{6D789B8A-167E-4D9D-845D-F0CB8A1F9CA4}"/>
          </ac:spMkLst>
        </pc:spChg>
        <pc:spChg chg="add mod">
          <ac:chgData name="Steven Tran" userId="389ae4930ace307d" providerId="LiveId" clId="{5B964226-E8CD-456D-AE2B-1F882661A56E}" dt="2020-06-20T15:22:23.013" v="421" actId="21"/>
          <ac:spMkLst>
            <pc:docMk/>
            <pc:sldMk cId="94653934" sldId="328"/>
            <ac:spMk id="9" creationId="{BAB7A18F-C523-4828-9B76-0554AC8B6BD4}"/>
          </ac:spMkLst>
        </pc:spChg>
      </pc:sldChg>
      <pc:sldChg chg="addSp delSp modSp new mod">
        <pc:chgData name="Steven Tran" userId="389ae4930ace307d" providerId="LiveId" clId="{5B964226-E8CD-456D-AE2B-1F882661A56E}" dt="2020-06-20T15:31:12" v="659" actId="6549"/>
        <pc:sldMkLst>
          <pc:docMk/>
          <pc:sldMk cId="1622485793" sldId="329"/>
        </pc:sldMkLst>
        <pc:spChg chg="add del mod">
          <ac:chgData name="Steven Tran" userId="389ae4930ace307d" providerId="LiveId" clId="{5B964226-E8CD-456D-AE2B-1F882661A56E}" dt="2020-06-20T15:17:57.440" v="343" actId="478"/>
          <ac:spMkLst>
            <pc:docMk/>
            <pc:sldMk cId="1622485793" sldId="329"/>
            <ac:spMk id="2" creationId="{62DD622A-8A5F-405D-BEBB-6267592EA71B}"/>
          </ac:spMkLst>
        </pc:spChg>
        <pc:spChg chg="add del mod">
          <ac:chgData name="Steven Tran" userId="389ae4930ace307d" providerId="LiveId" clId="{5B964226-E8CD-456D-AE2B-1F882661A56E}" dt="2020-06-20T15:18:47.219" v="349" actId="3680"/>
          <ac:spMkLst>
            <pc:docMk/>
            <pc:sldMk cId="1622485793" sldId="329"/>
            <ac:spMk id="3" creationId="{EAB934D2-6008-4366-9A20-63FAC991FCC1}"/>
          </ac:spMkLst>
        </pc:spChg>
        <pc:spChg chg="add del mod">
          <ac:chgData name="Steven Tran" userId="389ae4930ace307d" providerId="LiveId" clId="{5B964226-E8CD-456D-AE2B-1F882661A56E}" dt="2020-06-20T15:18:59.009" v="350" actId="3680"/>
          <ac:spMkLst>
            <pc:docMk/>
            <pc:sldMk cId="1622485793" sldId="329"/>
            <ac:spMk id="4" creationId="{E85380ED-6A9B-49E1-83BF-2441FEFC150E}"/>
          </ac:spMkLst>
        </pc:spChg>
        <pc:spChg chg="add del mod">
          <ac:chgData name="Steven Tran" userId="389ae4930ace307d" providerId="LiveId" clId="{5B964226-E8CD-456D-AE2B-1F882661A56E}" dt="2020-06-20T15:26:00.440" v="483" actId="478"/>
          <ac:spMkLst>
            <pc:docMk/>
            <pc:sldMk cId="1622485793" sldId="329"/>
            <ac:spMk id="12" creationId="{523D13C0-7EF7-4C1B-81AF-251B08716716}"/>
          </ac:spMkLst>
        </pc:spChg>
        <pc:spChg chg="add del mod">
          <ac:chgData name="Steven Tran" userId="389ae4930ace307d" providerId="LiveId" clId="{5B964226-E8CD-456D-AE2B-1F882661A56E}" dt="2020-06-20T15:29:15.194" v="640" actId="1076"/>
          <ac:spMkLst>
            <pc:docMk/>
            <pc:sldMk cId="1622485793" sldId="329"/>
            <ac:spMk id="14" creationId="{C872B8FB-9A60-4EA5-B1C0-53CC9493B6EC}"/>
          </ac:spMkLst>
        </pc:spChg>
        <pc:spChg chg="add del">
          <ac:chgData name="Steven Tran" userId="389ae4930ace307d" providerId="LiveId" clId="{5B964226-E8CD-456D-AE2B-1F882661A56E}" dt="2020-06-20T15:28:40.032" v="626" actId="11529"/>
          <ac:spMkLst>
            <pc:docMk/>
            <pc:sldMk cId="1622485793" sldId="329"/>
            <ac:spMk id="15" creationId="{6214E2BB-ED43-42E7-8EC7-574B45B87E1B}"/>
          </ac:spMkLst>
        </pc:spChg>
        <pc:graphicFrameChg chg="add del mod ord modGraphic">
          <ac:chgData name="Steven Tran" userId="389ae4930ace307d" providerId="LiveId" clId="{5B964226-E8CD-456D-AE2B-1F882661A56E}" dt="2020-06-20T15:18:32.596" v="348" actId="3680"/>
          <ac:graphicFrameMkLst>
            <pc:docMk/>
            <pc:sldMk cId="1622485793" sldId="329"/>
            <ac:graphicFrameMk id="5" creationId="{2D22BCE1-6260-4D5B-BF0A-4079C313D5AA}"/>
          </ac:graphicFrameMkLst>
        </pc:graphicFrameChg>
        <pc:graphicFrameChg chg="add mod ord modGraphic">
          <ac:chgData name="Steven Tran" userId="389ae4930ace307d" providerId="LiveId" clId="{5B964226-E8CD-456D-AE2B-1F882661A56E}" dt="2020-06-20T15:31:10.796" v="658" actId="6549"/>
          <ac:graphicFrameMkLst>
            <pc:docMk/>
            <pc:sldMk cId="1622485793" sldId="329"/>
            <ac:graphicFrameMk id="7" creationId="{285A281E-BE1B-4E59-A424-2AEDC9A53B22}"/>
          </ac:graphicFrameMkLst>
        </pc:graphicFrameChg>
        <pc:graphicFrameChg chg="add del mod ord modGraphic">
          <ac:chgData name="Steven Tran" userId="389ae4930ace307d" providerId="LiveId" clId="{5B964226-E8CD-456D-AE2B-1F882661A56E}" dt="2020-06-20T15:25:57.330" v="482" actId="21"/>
          <ac:graphicFrameMkLst>
            <pc:docMk/>
            <pc:sldMk cId="1622485793" sldId="329"/>
            <ac:graphicFrameMk id="9" creationId="{90C78C0A-06EF-41DE-9E9D-D44399B0BAB8}"/>
          </ac:graphicFrameMkLst>
        </pc:graphicFrameChg>
        <pc:graphicFrameChg chg="add mod modGraphic">
          <ac:chgData name="Steven Tran" userId="389ae4930ace307d" providerId="LiveId" clId="{5B964226-E8CD-456D-AE2B-1F882661A56E}" dt="2020-06-20T15:31:12" v="659" actId="6549"/>
          <ac:graphicFrameMkLst>
            <pc:docMk/>
            <pc:sldMk cId="1622485793" sldId="329"/>
            <ac:graphicFrameMk id="13" creationId="{EE6F2611-A474-402E-A709-65785670DFD5}"/>
          </ac:graphicFrameMkLst>
        </pc:graphicFrameChg>
      </pc:sldChg>
      <pc:sldChg chg="modSp add mod">
        <pc:chgData name="Steven Tran" userId="389ae4930ace307d" providerId="LiveId" clId="{5B964226-E8CD-456D-AE2B-1F882661A56E}" dt="2020-06-20T15:31:28.269" v="667" actId="6549"/>
        <pc:sldMkLst>
          <pc:docMk/>
          <pc:sldMk cId="2894454474" sldId="330"/>
        </pc:sldMkLst>
        <pc:graphicFrameChg chg="modGraphic">
          <ac:chgData name="Steven Tran" userId="389ae4930ace307d" providerId="LiveId" clId="{5B964226-E8CD-456D-AE2B-1F882661A56E}" dt="2020-06-20T15:31:15.193" v="660" actId="6549"/>
          <ac:graphicFrameMkLst>
            <pc:docMk/>
            <pc:sldMk cId="2894454474" sldId="330"/>
            <ac:graphicFrameMk id="7" creationId="{285A281E-BE1B-4E59-A424-2AEDC9A53B22}"/>
          </ac:graphicFrameMkLst>
        </pc:graphicFrameChg>
        <pc:graphicFrameChg chg="modGraphic">
          <ac:chgData name="Steven Tran" userId="389ae4930ace307d" providerId="LiveId" clId="{5B964226-E8CD-456D-AE2B-1F882661A56E}" dt="2020-06-20T15:31:28.269" v="667" actId="6549"/>
          <ac:graphicFrameMkLst>
            <pc:docMk/>
            <pc:sldMk cId="2894454474" sldId="330"/>
            <ac:graphicFrameMk id="13" creationId="{EE6F2611-A474-402E-A709-65785670DFD5}"/>
          </ac:graphicFrameMkLst>
        </pc:graphicFrameChg>
      </pc:sldChg>
      <pc:sldChg chg="modSp add mod">
        <pc:chgData name="Steven Tran" userId="389ae4930ace307d" providerId="LiveId" clId="{5B964226-E8CD-456D-AE2B-1F882661A56E}" dt="2020-06-20T15:31:33.917" v="669" actId="6549"/>
        <pc:sldMkLst>
          <pc:docMk/>
          <pc:sldMk cId="249292275" sldId="331"/>
        </pc:sldMkLst>
        <pc:graphicFrameChg chg="modGraphic">
          <ac:chgData name="Steven Tran" userId="389ae4930ace307d" providerId="LiveId" clId="{5B964226-E8CD-456D-AE2B-1F882661A56E}" dt="2020-06-20T15:31:32.377" v="668" actId="6549"/>
          <ac:graphicFrameMkLst>
            <pc:docMk/>
            <pc:sldMk cId="249292275" sldId="331"/>
            <ac:graphicFrameMk id="7" creationId="{285A281E-BE1B-4E59-A424-2AEDC9A53B22}"/>
          </ac:graphicFrameMkLst>
        </pc:graphicFrameChg>
        <pc:graphicFrameChg chg="modGraphic">
          <ac:chgData name="Steven Tran" userId="389ae4930ace307d" providerId="LiveId" clId="{5B964226-E8CD-456D-AE2B-1F882661A56E}" dt="2020-06-20T15:31:33.917" v="669" actId="6549"/>
          <ac:graphicFrameMkLst>
            <pc:docMk/>
            <pc:sldMk cId="249292275" sldId="331"/>
            <ac:graphicFrameMk id="13" creationId="{EE6F2611-A474-402E-A709-65785670DFD5}"/>
          </ac:graphicFrameMkLst>
        </pc:graphicFrameChg>
      </pc:sldChg>
      <pc:sldChg chg="modSp add mod">
        <pc:chgData name="Steven Tran" userId="389ae4930ace307d" providerId="LiveId" clId="{5B964226-E8CD-456D-AE2B-1F882661A56E}" dt="2020-06-20T15:31:24.479" v="665" actId="6549"/>
        <pc:sldMkLst>
          <pc:docMk/>
          <pc:sldMk cId="3501245551" sldId="332"/>
        </pc:sldMkLst>
        <pc:graphicFrameChg chg="modGraphic">
          <ac:chgData name="Steven Tran" userId="389ae4930ace307d" providerId="LiveId" clId="{5B964226-E8CD-456D-AE2B-1F882661A56E}" dt="2020-06-20T15:31:24.479" v="665" actId="6549"/>
          <ac:graphicFrameMkLst>
            <pc:docMk/>
            <pc:sldMk cId="3501245551" sldId="332"/>
            <ac:graphicFrameMk id="7" creationId="{285A281E-BE1B-4E59-A424-2AEDC9A53B22}"/>
          </ac:graphicFrameMkLst>
        </pc:graphicFrameChg>
        <pc:graphicFrameChg chg="modGraphic">
          <ac:chgData name="Steven Tran" userId="389ae4930ace307d" providerId="LiveId" clId="{5B964226-E8CD-456D-AE2B-1F882661A56E}" dt="2020-06-20T15:31:23.528" v="664" actId="6549"/>
          <ac:graphicFrameMkLst>
            <pc:docMk/>
            <pc:sldMk cId="3501245551" sldId="332"/>
            <ac:graphicFrameMk id="13" creationId="{EE6F2611-A474-402E-A709-65785670DFD5}"/>
          </ac:graphicFrameMkLst>
        </pc:graphicFrameChg>
      </pc:sldChg>
      <pc:sldChg chg="modSp mod">
        <pc:chgData name="Steven Tran" userId="389ae4930ace307d" providerId="LiveId" clId="{5B964226-E8CD-456D-AE2B-1F882661A56E}" dt="2020-06-20T15:33:49.780" v="679" actId="20577"/>
        <pc:sldMkLst>
          <pc:docMk/>
          <pc:sldMk cId="2078128817" sldId="333"/>
        </pc:sldMkLst>
        <pc:spChg chg="mod">
          <ac:chgData name="Steven Tran" userId="389ae4930ace307d" providerId="LiveId" clId="{5B964226-E8CD-456D-AE2B-1F882661A56E}" dt="2020-06-20T15:33:49.780" v="679" actId="20577"/>
          <ac:spMkLst>
            <pc:docMk/>
            <pc:sldMk cId="2078128817" sldId="333"/>
            <ac:spMk id="2" creationId="{9DD12566-6684-4FC4-8550-A8268291B69A}"/>
          </ac:spMkLst>
        </pc:spChg>
      </pc:sldChg>
      <pc:sldChg chg="new">
        <pc:chgData name="Steven Tran" userId="389ae4930ace307d" providerId="LiveId" clId="{5B964226-E8CD-456D-AE2B-1F882661A56E}" dt="2020-06-20T15:33:56.636" v="680" actId="680"/>
        <pc:sldMkLst>
          <pc:docMk/>
          <pc:sldMk cId="749547018" sldId="334"/>
        </pc:sldMkLst>
      </pc:sldChg>
      <pc:sldChg chg="modSp add mod ord">
        <pc:chgData name="Steven Tran" userId="389ae4930ace307d" providerId="LiveId" clId="{5B964226-E8CD-456D-AE2B-1F882661A56E}" dt="2020-06-20T15:34:36.669" v="691" actId="20577"/>
        <pc:sldMkLst>
          <pc:docMk/>
          <pc:sldMk cId="1437789181" sldId="335"/>
        </pc:sldMkLst>
        <pc:spChg chg="mod">
          <ac:chgData name="Steven Tran" userId="389ae4930ace307d" providerId="LiveId" clId="{5B964226-E8CD-456D-AE2B-1F882661A56E}" dt="2020-06-20T15:34:36.669" v="691" actId="20577"/>
          <ac:spMkLst>
            <pc:docMk/>
            <pc:sldMk cId="1437789181" sldId="335"/>
            <ac:spMk id="2" creationId="{9DD12566-6684-4FC4-8550-A8268291B69A}"/>
          </ac:spMkLst>
        </pc:spChg>
      </pc:sldChg>
      <pc:sldChg chg="new">
        <pc:chgData name="Steven Tran" userId="389ae4930ace307d" providerId="LiveId" clId="{5B964226-E8CD-456D-AE2B-1F882661A56E}" dt="2020-06-20T15:34:30.493" v="686" actId="680"/>
        <pc:sldMkLst>
          <pc:docMk/>
          <pc:sldMk cId="218196092" sldId="336"/>
        </pc:sldMkLst>
      </pc:sldChg>
      <pc:sldChg chg="new">
        <pc:chgData name="Steven Tran" userId="389ae4930ace307d" providerId="LiveId" clId="{5B964226-E8CD-456D-AE2B-1F882661A56E}" dt="2020-06-20T15:37:29.470" v="698" actId="680"/>
        <pc:sldMkLst>
          <pc:docMk/>
          <pc:sldMk cId="371227595" sldId="337"/>
        </pc:sldMkLst>
      </pc:sldChg>
      <pc:sldChg chg="modSp add mod ord">
        <pc:chgData name="Steven Tran" userId="389ae4930ace307d" providerId="LiveId" clId="{5B964226-E8CD-456D-AE2B-1F882661A56E}" dt="2020-06-20T15:37:49.121" v="710" actId="20577"/>
        <pc:sldMkLst>
          <pc:docMk/>
          <pc:sldMk cId="962972630" sldId="338"/>
        </pc:sldMkLst>
        <pc:spChg chg="mod">
          <ac:chgData name="Steven Tran" userId="389ae4930ace307d" providerId="LiveId" clId="{5B964226-E8CD-456D-AE2B-1F882661A56E}" dt="2020-06-20T15:37:49.121" v="710" actId="20577"/>
          <ac:spMkLst>
            <pc:docMk/>
            <pc:sldMk cId="962972630" sldId="338"/>
            <ac:spMk id="2" creationId="{9DD12566-6684-4FC4-8550-A8268291B69A}"/>
          </ac:spMkLst>
        </pc:spChg>
      </pc:sldChg>
      <pc:sldChg chg="new">
        <pc:chgData name="Steven Tran" userId="389ae4930ace307d" providerId="LiveId" clId="{5B964226-E8CD-456D-AE2B-1F882661A56E}" dt="2020-06-20T15:37:58.249" v="711" actId="680"/>
        <pc:sldMkLst>
          <pc:docMk/>
          <pc:sldMk cId="1259034095" sldId="339"/>
        </pc:sldMkLst>
      </pc:sldChg>
      <pc:sldChg chg="modSp add mod ord">
        <pc:chgData name="Steven Tran" userId="389ae4930ace307d" providerId="LiveId" clId="{5B964226-E8CD-456D-AE2B-1F882661A56E}" dt="2020-06-20T15:38:20.154" v="718" actId="20577"/>
        <pc:sldMkLst>
          <pc:docMk/>
          <pc:sldMk cId="4032604449" sldId="340"/>
        </pc:sldMkLst>
        <pc:spChg chg="mod">
          <ac:chgData name="Steven Tran" userId="389ae4930ace307d" providerId="LiveId" clId="{5B964226-E8CD-456D-AE2B-1F882661A56E}" dt="2020-06-20T15:38:20.154" v="718" actId="20577"/>
          <ac:spMkLst>
            <pc:docMk/>
            <pc:sldMk cId="4032604449" sldId="340"/>
            <ac:spMk id="2" creationId="{9DD12566-6684-4FC4-8550-A8268291B69A}"/>
          </ac:spMkLst>
        </pc:spChg>
      </pc:sldChg>
      <pc:sldChg chg="new">
        <pc:chgData name="Steven Tran" userId="389ae4930ace307d" providerId="LiveId" clId="{5B964226-E8CD-456D-AE2B-1F882661A56E}" dt="2020-06-20T15:38:27.572" v="719" actId="680"/>
        <pc:sldMkLst>
          <pc:docMk/>
          <pc:sldMk cId="638710680" sldId="341"/>
        </pc:sldMkLst>
      </pc:sldChg>
      <pc:sldChg chg="modSp add mod ord">
        <pc:chgData name="Steven Tran" userId="389ae4930ace307d" providerId="LiveId" clId="{5B964226-E8CD-456D-AE2B-1F882661A56E}" dt="2020-06-20T15:39:01.719" v="727" actId="20577"/>
        <pc:sldMkLst>
          <pc:docMk/>
          <pc:sldMk cId="3308213" sldId="342"/>
        </pc:sldMkLst>
        <pc:spChg chg="mod">
          <ac:chgData name="Steven Tran" userId="389ae4930ace307d" providerId="LiveId" clId="{5B964226-E8CD-456D-AE2B-1F882661A56E}" dt="2020-06-20T15:39:01.719" v="727" actId="20577"/>
          <ac:spMkLst>
            <pc:docMk/>
            <pc:sldMk cId="3308213" sldId="342"/>
            <ac:spMk id="2" creationId="{9DD12566-6684-4FC4-8550-A8268291B69A}"/>
          </ac:spMkLst>
        </pc:spChg>
      </pc:sldChg>
      <pc:sldChg chg="new">
        <pc:chgData name="Steven Tran" userId="389ae4930ace307d" providerId="LiveId" clId="{5B964226-E8CD-456D-AE2B-1F882661A56E}" dt="2020-06-20T15:39:04.656" v="728" actId="680"/>
        <pc:sldMkLst>
          <pc:docMk/>
          <pc:sldMk cId="2902729632" sldId="343"/>
        </pc:sldMkLst>
      </pc:sldChg>
      <pc:sldChg chg="modSp add mod ord">
        <pc:chgData name="Steven Tran" userId="389ae4930ace307d" providerId="LiveId" clId="{5B964226-E8CD-456D-AE2B-1F882661A56E}" dt="2020-06-20T15:41:57.301" v="774" actId="404"/>
        <pc:sldMkLst>
          <pc:docMk/>
          <pc:sldMk cId="3856636364" sldId="344"/>
        </pc:sldMkLst>
        <pc:spChg chg="mod">
          <ac:chgData name="Steven Tran" userId="389ae4930ace307d" providerId="LiveId" clId="{5B964226-E8CD-456D-AE2B-1F882661A56E}" dt="2020-06-20T15:41:57.301" v="774" actId="404"/>
          <ac:spMkLst>
            <pc:docMk/>
            <pc:sldMk cId="3856636364" sldId="344"/>
            <ac:spMk id="2" creationId="{9DD12566-6684-4FC4-8550-A8268291B69A}"/>
          </ac:spMkLst>
        </pc:spChg>
      </pc:sldChg>
      <pc:sldChg chg="new">
        <pc:chgData name="Steven Tran" userId="389ae4930ace307d" providerId="LiveId" clId="{5B964226-E8CD-456D-AE2B-1F882661A56E}" dt="2020-06-20T15:42:12.913" v="775" actId="680"/>
        <pc:sldMkLst>
          <pc:docMk/>
          <pc:sldMk cId="3030610824" sldId="345"/>
        </pc:sldMkLst>
      </pc:sldChg>
      <pc:sldChg chg="addSp delSp modSp new mod setBg">
        <pc:chgData name="Steven Tran" userId="389ae4930ace307d" providerId="LiveId" clId="{5B964226-E8CD-456D-AE2B-1F882661A56E}" dt="2020-06-20T15:49:05.761" v="801" actId="18131"/>
        <pc:sldMkLst>
          <pc:docMk/>
          <pc:sldMk cId="3606822619" sldId="346"/>
        </pc:sldMkLst>
        <pc:picChg chg="add mod ord">
          <ac:chgData name="Steven Tran" userId="389ae4930ace307d" providerId="LiveId" clId="{5B964226-E8CD-456D-AE2B-1F882661A56E}" dt="2020-06-20T15:48:21.999" v="792" actId="1076"/>
          <ac:picMkLst>
            <pc:docMk/>
            <pc:sldMk cId="3606822619" sldId="346"/>
            <ac:picMk id="4098" creationId="{2304BAB2-428C-4041-87D4-10AC73997619}"/>
          </ac:picMkLst>
        </pc:picChg>
        <pc:picChg chg="add mod ord">
          <ac:chgData name="Steven Tran" userId="389ae4930ace307d" providerId="LiveId" clId="{5B964226-E8CD-456D-AE2B-1F882661A56E}" dt="2020-06-20T15:49:05.761" v="801" actId="18131"/>
          <ac:picMkLst>
            <pc:docMk/>
            <pc:sldMk cId="3606822619" sldId="346"/>
            <ac:picMk id="4100" creationId="{9A601CC2-6489-444E-A8B6-F5FA0DE34BE9}"/>
          </ac:picMkLst>
        </pc:picChg>
        <pc:picChg chg="add mod">
          <ac:chgData name="Steven Tran" userId="389ae4930ace307d" providerId="LiveId" clId="{5B964226-E8CD-456D-AE2B-1F882661A56E}" dt="2020-06-20T15:49:00.866" v="800" actId="18131"/>
          <ac:picMkLst>
            <pc:docMk/>
            <pc:sldMk cId="3606822619" sldId="346"/>
            <ac:picMk id="4102" creationId="{86E42858-CC01-422C-88D8-5DCC0912306E}"/>
          </ac:picMkLst>
        </pc:picChg>
        <pc:picChg chg="add mod">
          <ac:chgData name="Steven Tran" userId="389ae4930ace307d" providerId="LiveId" clId="{5B964226-E8CD-456D-AE2B-1F882661A56E}" dt="2020-06-20T15:47:46.993" v="786" actId="26606"/>
          <ac:picMkLst>
            <pc:docMk/>
            <pc:sldMk cId="3606822619" sldId="346"/>
            <ac:picMk id="4104" creationId="{D1412D9D-84F7-491C-91DD-F668EE65A88C}"/>
          </ac:picMkLst>
        </pc:picChg>
        <pc:picChg chg="add del mod">
          <ac:chgData name="Steven Tran" userId="389ae4930ace307d" providerId="LiveId" clId="{5B964226-E8CD-456D-AE2B-1F882661A56E}" dt="2020-06-20T15:47:48.864" v="787" actId="478"/>
          <ac:picMkLst>
            <pc:docMk/>
            <pc:sldMk cId="3606822619" sldId="346"/>
            <ac:picMk id="4106" creationId="{9A97E09C-6ADA-4915-A108-8E26DE6F1B55}"/>
          </ac:picMkLst>
        </pc:picChg>
        <pc:picChg chg="add mod ord">
          <ac:chgData name="Steven Tran" userId="389ae4930ace307d" providerId="LiveId" clId="{5B964226-E8CD-456D-AE2B-1F882661A56E}" dt="2020-06-20T15:48:42.236" v="796" actId="1076"/>
          <ac:picMkLst>
            <pc:docMk/>
            <pc:sldMk cId="3606822619" sldId="346"/>
            <ac:picMk id="4108" creationId="{2967EBE6-9868-4AB7-B2BB-796C188F6190}"/>
          </ac:picMkLst>
        </pc:picChg>
        <pc:picChg chg="add del">
          <ac:chgData name="Steven Tran" userId="389ae4930ace307d" providerId="LiveId" clId="{5B964226-E8CD-456D-AE2B-1F882661A56E}" dt="2020-06-20T15:47:22.913" v="785" actId="478"/>
          <ac:picMkLst>
            <pc:docMk/>
            <pc:sldMk cId="3606822619" sldId="346"/>
            <ac:picMk id="4110" creationId="{2B7331D1-B169-4C4F-AF37-4DD0A4A19E37}"/>
          </ac:picMkLst>
        </pc:picChg>
        <pc:picChg chg="add mod">
          <ac:chgData name="Steven Tran" userId="389ae4930ace307d" providerId="LiveId" clId="{5B964226-E8CD-456D-AE2B-1F882661A56E}" dt="2020-06-20T15:47:51.258" v="789" actId="26606"/>
          <ac:picMkLst>
            <pc:docMk/>
            <pc:sldMk cId="3606822619" sldId="346"/>
            <ac:picMk id="4112" creationId="{F0E51B21-5E18-4B34-9914-16D98CCBE167}"/>
          </ac:picMkLst>
        </pc:picChg>
      </pc:sldChg>
      <pc:sldChg chg="new">
        <pc:chgData name="Steven Tran" userId="389ae4930ace307d" providerId="LiveId" clId="{5B964226-E8CD-456D-AE2B-1F882661A56E}" dt="2020-06-20T15:49:34.314" v="802" actId="680"/>
        <pc:sldMkLst>
          <pc:docMk/>
          <pc:sldMk cId="4078374021" sldId="34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6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6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47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1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61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43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8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8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05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53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2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4C40-084B-4C16-B91E-608D6865CA08}" type="datetimeFigureOut">
              <a:rPr lang="en-AU" smtClean="0"/>
              <a:t>20/06/2020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F145-48A4-4899-B35F-DF1881EB6B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233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DD9B03F9-4328-46BA-97F1-D855E4DAE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5A281E-BE1B-4E59-A424-2AEDC9A53B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1566954"/>
              </p:ext>
            </p:extLst>
          </p:nvPr>
        </p:nvGraphicFramePr>
        <p:xfrm>
          <a:off x="16256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1079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False Teachers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Enslaved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Took advantage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Put on airs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>
                        <a:tabLst>
                          <a:tab pos="4216400" algn="l"/>
                        </a:tabLst>
                      </a:pPr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EE6F2611-A474-402E-A709-65785670D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600536"/>
              </p:ext>
            </p:extLst>
          </p:nvPr>
        </p:nvGraphicFramePr>
        <p:xfrm>
          <a:off x="60960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444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Paul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Became a slave for them (4:5)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Refused $$$ (11:7-9)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Meek and Gentle (10:1)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>
                        <a:tabLst>
                          <a:tab pos="4216400" algn="l"/>
                        </a:tabLst>
                      </a:pPr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C872B8FB-9A60-4EA5-B1C0-53CC9493B6EC}"/>
              </a:ext>
            </a:extLst>
          </p:cNvPr>
          <p:cNvSpPr/>
          <p:nvPr/>
        </p:nvSpPr>
        <p:spPr>
          <a:xfrm>
            <a:off x="5721350" y="901700"/>
            <a:ext cx="749300" cy="723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4929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5A281E-BE1B-4E59-A424-2AEDC9A53B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3949086"/>
              </p:ext>
            </p:extLst>
          </p:nvPr>
        </p:nvGraphicFramePr>
        <p:xfrm>
          <a:off x="16256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1079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False Teachers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Enslaved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Took advantage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Put on airs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>
                        <a:tabLst>
                          <a:tab pos="4216400" algn="l"/>
                        </a:tabLst>
                      </a:pPr>
                      <a:r>
                        <a:rPr lang="en-AU" sz="2400" dirty="0">
                          <a:latin typeface="Bahnschrift" panose="020B0502040204020203" pitchFamily="34" charset="0"/>
                        </a:rPr>
                        <a:t>Abusive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EE6F2611-A474-402E-A709-65785670D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515793"/>
              </p:ext>
            </p:extLst>
          </p:nvPr>
        </p:nvGraphicFramePr>
        <p:xfrm>
          <a:off x="60960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444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Paul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Became a slave for them (4:5)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Refused $$$ (11:7-9)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Meek and Gentle (10:1)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>
                        <a:tabLst>
                          <a:tab pos="4216400" algn="l"/>
                        </a:tabLst>
                      </a:pPr>
                      <a:r>
                        <a:rPr lang="en-AU" sz="2400" dirty="0">
                          <a:latin typeface="Bahnschrift" panose="020B0502040204020203" pitchFamily="34" charset="0"/>
                        </a:rPr>
                        <a:t>Patient, Kind, Loving (6:6)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C872B8FB-9A60-4EA5-B1C0-53CC9493B6EC}"/>
              </a:ext>
            </a:extLst>
          </p:cNvPr>
          <p:cNvSpPr/>
          <p:nvPr/>
        </p:nvSpPr>
        <p:spPr>
          <a:xfrm>
            <a:off x="5721350" y="901700"/>
            <a:ext cx="749300" cy="723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50124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1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1" y="2116667"/>
            <a:ext cx="12191960" cy="29464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Corinthians 11:23-28</a:t>
            </a:r>
          </a:p>
        </p:txBody>
      </p:sp>
    </p:spTree>
    <p:extLst>
      <p:ext uri="{BB962C8B-B14F-4D97-AF65-F5344CB8AC3E}">
        <p14:creationId xmlns:p14="http://schemas.microsoft.com/office/powerpoint/2010/main" val="207812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54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1" y="2116667"/>
            <a:ext cx="12191960" cy="29464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Corinthians 11:29</a:t>
            </a:r>
          </a:p>
        </p:txBody>
      </p:sp>
    </p:spTree>
    <p:extLst>
      <p:ext uri="{BB962C8B-B14F-4D97-AF65-F5344CB8AC3E}">
        <p14:creationId xmlns:p14="http://schemas.microsoft.com/office/powerpoint/2010/main" val="143778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9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by Leifr the Glacial on Fire / Thor and Surt | Image of the ...">
            <a:extLst>
              <a:ext uri="{FF2B5EF4-FFF2-40B4-BE49-F238E27FC236}">
                <a16:creationId xmlns:a16="http://schemas.microsoft.com/office/drawing/2014/main" id="{634BA238-1768-4955-810B-D9E6AEA56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b="100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2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Disciples Lower Saul in a Basket. BIBLE SCRIPTURE: Acts 9:25 ...">
            <a:extLst>
              <a:ext uri="{FF2B5EF4-FFF2-40B4-BE49-F238E27FC236}">
                <a16:creationId xmlns:a16="http://schemas.microsoft.com/office/drawing/2014/main" id="{0F9B4641-A1D3-402B-A8E0-878211F1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81000"/>
            <a:ext cx="51244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5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8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1" y="2116667"/>
            <a:ext cx="12191960" cy="29464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Corinthians </a:t>
            </a:r>
            <a:r>
              <a:rPr lang="en-AU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:2-4</a:t>
            </a:r>
          </a:p>
        </p:txBody>
      </p:sp>
    </p:spTree>
    <p:extLst>
      <p:ext uri="{BB962C8B-B14F-4D97-AF65-F5344CB8AC3E}">
        <p14:creationId xmlns:p14="http://schemas.microsoft.com/office/powerpoint/2010/main" val="962972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03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1" y="2116667"/>
            <a:ext cx="12191960" cy="29464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Corinthians </a:t>
            </a:r>
            <a:r>
              <a:rPr lang="en-AU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:7</a:t>
            </a:r>
          </a:p>
        </p:txBody>
      </p:sp>
    </p:spTree>
    <p:extLst>
      <p:ext uri="{BB962C8B-B14F-4D97-AF65-F5344CB8AC3E}">
        <p14:creationId xmlns:p14="http://schemas.microsoft.com/office/powerpoint/2010/main" val="403260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71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1" y="2116667"/>
            <a:ext cx="12191960" cy="29464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Corinthians </a:t>
            </a:r>
            <a:r>
              <a:rPr lang="en-AU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:8-10</a:t>
            </a:r>
          </a:p>
        </p:txBody>
      </p:sp>
    </p:spTree>
    <p:extLst>
      <p:ext uri="{BB962C8B-B14F-4D97-AF65-F5344CB8AC3E}">
        <p14:creationId xmlns:p14="http://schemas.microsoft.com/office/powerpoint/2010/main" val="330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29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0" y="651932"/>
            <a:ext cx="12191960" cy="5554136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[27] But God chose what is foolish in the world to shame</a:t>
            </a: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wise; God chose what is weak in the world to shame</a:t>
            </a: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strong; [28] God chose what is low and despised </a:t>
            </a: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 the world, even things that are not, to bring to nothing </a:t>
            </a: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things that are, [29] so that no human being might boast </a:t>
            </a: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 the presence of God.</a:t>
            </a:r>
          </a:p>
          <a:p>
            <a:pPr algn="ctr"/>
            <a:b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CORINTHIANS 1:27–29</a:t>
            </a:r>
          </a:p>
        </p:txBody>
      </p:sp>
    </p:spTree>
    <p:extLst>
      <p:ext uri="{BB962C8B-B14F-4D97-AF65-F5344CB8AC3E}">
        <p14:creationId xmlns:p14="http://schemas.microsoft.com/office/powerpoint/2010/main" val="385663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610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 am sorry for everything that has happened: Kong Hee tells City ...">
            <a:extLst>
              <a:ext uri="{FF2B5EF4-FFF2-40B4-BE49-F238E27FC236}">
                <a16:creationId xmlns:a16="http://schemas.microsoft.com/office/drawing/2014/main" id="{86E42858-CC01-422C-88D8-5DCC09123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r="16955" b="5710"/>
          <a:stretch/>
        </p:blipFill>
        <p:spPr bwMode="auto">
          <a:xfrm>
            <a:off x="8188981" y="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hen Better Feels Backwards - Elevation Church">
            <a:extLst>
              <a:ext uri="{FF2B5EF4-FFF2-40B4-BE49-F238E27FC236}">
                <a16:creationId xmlns:a16="http://schemas.microsoft.com/office/drawing/2014/main" id="{2967EBE6-9868-4AB7-B2BB-796C188F6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8759" b="2"/>
          <a:stretch/>
        </p:blipFill>
        <p:spPr bwMode="auto">
          <a:xfrm>
            <a:off x="4094479" y="347473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Message from Joseph Prince - Kenneth Copeland Ministries Australia">
            <a:extLst>
              <a:ext uri="{FF2B5EF4-FFF2-40B4-BE49-F238E27FC236}">
                <a16:creationId xmlns:a16="http://schemas.microsoft.com/office/drawing/2014/main" id="{9A601CC2-6489-444E-A8B6-F5FA0DE3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" r="1804" b="-4"/>
          <a:stretch/>
        </p:blipFill>
        <p:spPr bwMode="auto">
          <a:xfrm>
            <a:off x="4094479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sperity teacher Joyce Meyer changes mind on suffering ...">
            <a:extLst>
              <a:ext uri="{FF2B5EF4-FFF2-40B4-BE49-F238E27FC236}">
                <a16:creationId xmlns:a16="http://schemas.microsoft.com/office/drawing/2014/main" id="{D1412D9D-84F7-491C-91DD-F668EE65A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13572" b="6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urricane Harvey: Joel Osteen missed his chance to be a real Christian">
            <a:extLst>
              <a:ext uri="{FF2B5EF4-FFF2-40B4-BE49-F238E27FC236}">
                <a16:creationId xmlns:a16="http://schemas.microsoft.com/office/drawing/2014/main" id="{2304BAB2-428C-4041-87D4-10AC73997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-168" r="16483" b="166"/>
          <a:stretch/>
        </p:blipFill>
        <p:spPr bwMode="auto">
          <a:xfrm>
            <a:off x="-11008" y="0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ill Johnson on Blazing Wildfires: 'Outside Is What's From the ...">
            <a:extLst>
              <a:ext uri="{FF2B5EF4-FFF2-40B4-BE49-F238E27FC236}">
                <a16:creationId xmlns:a16="http://schemas.microsoft.com/office/drawing/2014/main" id="{F0E51B21-5E18-4B34-9914-16D98CCBE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22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7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0" y="651932"/>
            <a:ext cx="12191960" cy="5554136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3:1 - ‘Or do we need, as </a:t>
            </a:r>
            <a:r>
              <a:rPr lang="en-A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some</a:t>
            </a: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do, letters of recommendation to you, or from you?’</a:t>
            </a:r>
          </a:p>
          <a:p>
            <a:pPr algn="ctr"/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10:2 - ‘</a:t>
            </a:r>
            <a:r>
              <a:rPr lang="en-A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some</a:t>
            </a: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who suspect us of walking according to the flesh’</a:t>
            </a:r>
          </a:p>
          <a:p>
            <a:pPr algn="ctr"/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10:12 - ‘Not that we dare to classify or compare ourselves with </a:t>
            </a:r>
            <a:r>
              <a:rPr lang="en-A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some</a:t>
            </a: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of those who are commending themselves’</a:t>
            </a:r>
          </a:p>
          <a:p>
            <a:pPr algn="ctr"/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2:17 - ‘For we are not, like so </a:t>
            </a:r>
            <a:r>
              <a:rPr lang="en-A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many</a:t>
            </a: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peddlers of God’s word…’ </a:t>
            </a: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2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8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e There Different Gospels? | United Church of God">
            <a:extLst>
              <a:ext uri="{FF2B5EF4-FFF2-40B4-BE49-F238E27FC236}">
                <a16:creationId xmlns:a16="http://schemas.microsoft.com/office/drawing/2014/main" id="{6D22A753-5B97-407A-88F1-34C20F19B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D12566-6684-4FC4-8550-A8268291B69A}"/>
              </a:ext>
            </a:extLst>
          </p:cNvPr>
          <p:cNvSpPr/>
          <p:nvPr/>
        </p:nvSpPr>
        <p:spPr>
          <a:xfrm>
            <a:off x="1" y="2116667"/>
            <a:ext cx="12191960" cy="29464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Corinthians 11:13-15</a:t>
            </a:r>
          </a:p>
        </p:txBody>
      </p:sp>
    </p:spTree>
    <p:extLst>
      <p:ext uri="{BB962C8B-B14F-4D97-AF65-F5344CB8AC3E}">
        <p14:creationId xmlns:p14="http://schemas.microsoft.com/office/powerpoint/2010/main" val="99447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5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9FE53F-CAFE-4E58-A0D1-C3C1B428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337" y="576263"/>
            <a:ext cx="5331664" cy="823912"/>
          </a:xfrm>
        </p:spPr>
        <p:txBody>
          <a:bodyPr>
            <a:normAutofit/>
          </a:bodyPr>
          <a:lstStyle/>
          <a:p>
            <a:pPr algn="r"/>
            <a:r>
              <a:rPr lang="en-AU" sz="3600" dirty="0">
                <a:latin typeface="Bahnschrift" panose="020B0502040204020203" pitchFamily="34" charset="0"/>
              </a:rPr>
              <a:t>False Teachers vs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B4828E-C05D-4150-A404-B46DCB1C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00175"/>
            <a:ext cx="5157787" cy="47894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789B8A-167E-4D9D-845D-F0CB8A1F9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76263"/>
            <a:ext cx="5357921" cy="823912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Bahnschrift" panose="020B0502040204020203" pitchFamily="34" charset="0"/>
              </a:rPr>
              <a:t>Paul (11:20)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B7A18F-C523-4828-9B76-0554AC8B6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00175"/>
            <a:ext cx="5183188" cy="47894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5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5A281E-BE1B-4E59-A424-2AEDC9A53B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1919763"/>
              </p:ext>
            </p:extLst>
          </p:nvPr>
        </p:nvGraphicFramePr>
        <p:xfrm>
          <a:off x="16256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1079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False Teachers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Enslaved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1079500" indent="0"/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>
                        <a:tabLst>
                          <a:tab pos="4216400" algn="l"/>
                        </a:tabLst>
                      </a:pPr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EE6F2611-A474-402E-A709-65785670D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78769"/>
              </p:ext>
            </p:extLst>
          </p:nvPr>
        </p:nvGraphicFramePr>
        <p:xfrm>
          <a:off x="60960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444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Paul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Became a slave for them (4:5)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444500" indent="0"/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>
                        <a:tabLst>
                          <a:tab pos="4216400" algn="l"/>
                        </a:tabLst>
                      </a:pPr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C872B8FB-9A60-4EA5-B1C0-53CC9493B6EC}"/>
              </a:ext>
            </a:extLst>
          </p:cNvPr>
          <p:cNvSpPr/>
          <p:nvPr/>
        </p:nvSpPr>
        <p:spPr>
          <a:xfrm>
            <a:off x="5721350" y="901700"/>
            <a:ext cx="749300" cy="723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62248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5A281E-BE1B-4E59-A424-2AEDC9A53B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6643000"/>
              </p:ext>
            </p:extLst>
          </p:nvPr>
        </p:nvGraphicFramePr>
        <p:xfrm>
          <a:off x="16256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1079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False Teachers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Enslaved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Took advantage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1079500" indent="0"/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79500" indent="0">
                        <a:tabLst>
                          <a:tab pos="4216400" algn="l"/>
                        </a:tabLst>
                      </a:pPr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EE6F2611-A474-402E-A709-65785670D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047519"/>
              </p:ext>
            </p:extLst>
          </p:nvPr>
        </p:nvGraphicFramePr>
        <p:xfrm>
          <a:off x="6096000" y="693420"/>
          <a:ext cx="4470400" cy="547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134004590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marL="444500" indent="0" algn="l"/>
                      <a:r>
                        <a:rPr lang="en-AU" sz="3600" dirty="0">
                          <a:solidFill>
                            <a:schemeClr val="bg1"/>
                          </a:solidFill>
                        </a:rPr>
                        <a:t>Paul</a:t>
                      </a:r>
                      <a:endParaRPr lang="en-AU" sz="360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44734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Became a slave for them (4:5)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17515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/>
                      <a:r>
                        <a:rPr lang="en-AU" sz="2400" dirty="0">
                          <a:latin typeface="Bahnschrift" panose="020B0502040204020203" pitchFamily="34" charset="0"/>
                        </a:rPr>
                        <a:t>Refused $$$ (11:7-9)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730901"/>
                  </a:ext>
                </a:extLst>
              </a:tr>
              <a:tr h="1163320">
                <a:tc>
                  <a:txBody>
                    <a:bodyPr/>
                    <a:lstStyle/>
                    <a:p>
                      <a:pPr marL="444500" indent="0"/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16417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444500" indent="0">
                        <a:tabLst>
                          <a:tab pos="4216400" algn="l"/>
                        </a:tabLst>
                      </a:pPr>
                      <a:endParaRPr lang="en-AU" sz="24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772476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C872B8FB-9A60-4EA5-B1C0-53CC9493B6EC}"/>
              </a:ext>
            </a:extLst>
          </p:cNvPr>
          <p:cNvSpPr/>
          <p:nvPr/>
        </p:nvSpPr>
        <p:spPr>
          <a:xfrm>
            <a:off x="5721350" y="901700"/>
            <a:ext cx="749300" cy="723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89445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277</Words>
  <Application>Microsoft Office PowerPoint</Application>
  <PresentationFormat>Widescreen</PresentationFormat>
  <Paragraphs>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Bahnschrift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Tran</dc:creator>
  <cp:lastModifiedBy>Steven Tran</cp:lastModifiedBy>
  <cp:revision>1</cp:revision>
  <dcterms:created xsi:type="dcterms:W3CDTF">2020-06-20T15:47:51Z</dcterms:created>
  <dcterms:modified xsi:type="dcterms:W3CDTF">2020-06-20T15:50:04Z</dcterms:modified>
</cp:coreProperties>
</file>