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48" r:id="rId3"/>
    <p:sldId id="349" r:id="rId4"/>
    <p:sldId id="350" r:id="rId5"/>
    <p:sldId id="353" r:id="rId6"/>
    <p:sldId id="356" r:id="rId7"/>
    <p:sldId id="355" r:id="rId8"/>
    <p:sldId id="357" r:id="rId9"/>
    <p:sldId id="354" r:id="rId10"/>
    <p:sldId id="365" r:id="rId11"/>
    <p:sldId id="367" r:id="rId12"/>
    <p:sldId id="368" r:id="rId13"/>
    <p:sldId id="369" r:id="rId14"/>
    <p:sldId id="366" r:id="rId15"/>
    <p:sldId id="370" r:id="rId16"/>
    <p:sldId id="371" r:id="rId17"/>
    <p:sldId id="372" r:id="rId18"/>
    <p:sldId id="373" r:id="rId19"/>
    <p:sldId id="360" r:id="rId20"/>
    <p:sldId id="361" r:id="rId21"/>
    <p:sldId id="359" r:id="rId22"/>
    <p:sldId id="374" r:id="rId23"/>
    <p:sldId id="377" r:id="rId24"/>
    <p:sldId id="375" r:id="rId25"/>
    <p:sldId id="376" r:id="rId26"/>
    <p:sldId id="378" r:id="rId27"/>
    <p:sldId id="352" r:id="rId28"/>
    <p:sldId id="379" r:id="rId29"/>
    <p:sldId id="380" r:id="rId30"/>
    <p:sldId id="381" r:id="rId31"/>
    <p:sldId id="382" r:id="rId32"/>
    <p:sldId id="384" r:id="rId33"/>
    <p:sldId id="383" r:id="rId34"/>
    <p:sldId id="385" r:id="rId35"/>
    <p:sldId id="386" r:id="rId36"/>
    <p:sldId id="388" r:id="rId37"/>
    <p:sldId id="3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64226-E8CD-456D-AE2B-1F882661A56E}" v="248" dt="2020-07-04T15:32:59.333"/>
    <p1510:client id="{7F6DEF70-EDEA-4C76-B28D-0FA4AEEC6A1B}" v="30" dt="2020-07-04T01:10:26.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100" d="100"/>
          <a:sy n="100" d="100"/>
        </p:scale>
        <p:origin x="83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Tran" userId="389ae4930ace307d" providerId="LiveId" clId="{5B964226-E8CD-456D-AE2B-1F882661A56E}"/>
    <pc:docChg chg="undo redo custSel mod addSld delSld modSld sldOrd">
      <pc:chgData name="Steven Tran" userId="389ae4930ace307d" providerId="LiveId" clId="{5B964226-E8CD-456D-AE2B-1F882661A56E}" dt="2020-07-04T15:33:00.987" v="2932" actId="121"/>
      <pc:docMkLst>
        <pc:docMk/>
      </pc:docMkLst>
      <pc:sldChg chg="addSp delSp modSp mod">
        <pc:chgData name="Steven Tran" userId="389ae4930ace307d" providerId="LiveId" clId="{5B964226-E8CD-456D-AE2B-1F882661A56E}" dt="2020-07-04T08:07:28.463" v="1532" actId="962"/>
        <pc:sldMkLst>
          <pc:docMk/>
          <pc:sldMk cId="1572747010" sldId="256"/>
        </pc:sldMkLst>
        <pc:spChg chg="del">
          <ac:chgData name="Steven Tran" userId="389ae4930ace307d" providerId="LiveId" clId="{5B964226-E8CD-456D-AE2B-1F882661A56E}" dt="2020-06-20T11:07:00.080" v="2" actId="478"/>
          <ac:spMkLst>
            <pc:docMk/>
            <pc:sldMk cId="1572747010" sldId="256"/>
            <ac:spMk id="2" creationId="{ABC523C8-8EB9-46ED-AF36-2D1336EBD94B}"/>
          </ac:spMkLst>
        </pc:spChg>
        <pc:spChg chg="del">
          <ac:chgData name="Steven Tran" userId="389ae4930ace307d" providerId="LiveId" clId="{5B964226-E8CD-456D-AE2B-1F882661A56E}" dt="2020-06-20T11:07:00.866" v="3" actId="478"/>
          <ac:spMkLst>
            <pc:docMk/>
            <pc:sldMk cId="1572747010" sldId="256"/>
            <ac:spMk id="3" creationId="{5E81687D-B577-4EFB-A1B1-CB2A8ADBD8FC}"/>
          </ac:spMkLst>
        </pc:spChg>
        <pc:picChg chg="add mod">
          <ac:chgData name="Steven Tran" userId="389ae4930ace307d" providerId="LiveId" clId="{5B964226-E8CD-456D-AE2B-1F882661A56E}" dt="2020-06-27T04:11:44.444" v="808" actId="962"/>
          <ac:picMkLst>
            <pc:docMk/>
            <pc:sldMk cId="1572747010" sldId="256"/>
            <ac:picMk id="3" creationId="{6E63A637-36FA-4652-8A73-1BBC6E46FE99}"/>
          </ac:picMkLst>
        </pc:picChg>
        <pc:picChg chg="add mod">
          <ac:chgData name="Steven Tran" userId="389ae4930ace307d" providerId="LiveId" clId="{5B964226-E8CD-456D-AE2B-1F882661A56E}" dt="2020-07-04T08:07:28.463" v="1532" actId="962"/>
          <ac:picMkLst>
            <pc:docMk/>
            <pc:sldMk cId="1572747010" sldId="256"/>
            <ac:picMk id="3" creationId="{724C796B-022F-43ED-93FD-65679486D95E}"/>
          </ac:picMkLst>
        </pc:picChg>
        <pc:picChg chg="add del mod">
          <ac:chgData name="Steven Tran" userId="389ae4930ace307d" providerId="LiveId" clId="{5B964226-E8CD-456D-AE2B-1F882661A56E}" dt="2020-06-27T04:11:16.238" v="805" actId="478"/>
          <ac:picMkLst>
            <pc:docMk/>
            <pc:sldMk cId="1572747010" sldId="256"/>
            <ac:picMk id="5" creationId="{DD9B03F9-4328-46BA-97F1-D855E4DAE013}"/>
          </ac:picMkLst>
        </pc:picChg>
        <pc:picChg chg="del">
          <ac:chgData name="Steven Tran" userId="389ae4930ace307d" providerId="LiveId" clId="{5B964226-E8CD-456D-AE2B-1F882661A56E}" dt="2020-06-20T11:06:55.772" v="1" actId="478"/>
          <ac:picMkLst>
            <pc:docMk/>
            <pc:sldMk cId="1572747010" sldId="256"/>
            <ac:picMk id="6" creationId="{3BBBE54D-7224-4D43-9753-093D2C6FC24F}"/>
          </ac:picMkLst>
        </pc:picChg>
      </pc:sldChg>
      <pc:sldChg chg="modSp add del mod">
        <pc:chgData name="Steven Tran" userId="389ae4930ace307d" providerId="LiveId" clId="{5B964226-E8CD-456D-AE2B-1F882661A56E}" dt="2020-06-27T04:11:10.323" v="803" actId="47"/>
        <pc:sldMkLst>
          <pc:docMk/>
          <pc:sldMk cId="2571325162" sldId="271"/>
        </pc:sldMkLst>
        <pc:spChg chg="mod">
          <ac:chgData name="Steven Tran" userId="389ae4930ace307d" providerId="LiveId" clId="{5B964226-E8CD-456D-AE2B-1F882661A56E}" dt="2020-06-20T15:00:34" v="46" actId="20577"/>
          <ac:spMkLst>
            <pc:docMk/>
            <pc:sldMk cId="2571325162" sldId="271"/>
            <ac:spMk id="2" creationId="{9DD12566-6684-4FC4-8550-A8268291B69A}"/>
          </ac:spMkLst>
        </pc:spChg>
      </pc:sldChg>
      <pc:sldChg chg="del">
        <pc:chgData name="Steven Tran" userId="389ae4930ace307d" providerId="LiveId" clId="{5B964226-E8CD-456D-AE2B-1F882661A56E}" dt="2020-06-20T11:06:53.353" v="0" actId="47"/>
        <pc:sldMkLst>
          <pc:docMk/>
          <pc:sldMk cId="573924508" sldId="273"/>
        </pc:sldMkLst>
      </pc:sldChg>
      <pc:sldChg chg="del">
        <pc:chgData name="Steven Tran" userId="389ae4930ace307d" providerId="LiveId" clId="{5B964226-E8CD-456D-AE2B-1F882661A56E}" dt="2020-06-20T11:06:53.353" v="0" actId="47"/>
        <pc:sldMkLst>
          <pc:docMk/>
          <pc:sldMk cId="639189911" sldId="281"/>
        </pc:sldMkLst>
      </pc:sldChg>
      <pc:sldChg chg="del">
        <pc:chgData name="Steven Tran" userId="389ae4930ace307d" providerId="LiveId" clId="{5B964226-E8CD-456D-AE2B-1F882661A56E}" dt="2020-06-20T11:06:53.353" v="0" actId="47"/>
        <pc:sldMkLst>
          <pc:docMk/>
          <pc:sldMk cId="1114480547" sldId="282"/>
        </pc:sldMkLst>
      </pc:sldChg>
      <pc:sldChg chg="del">
        <pc:chgData name="Steven Tran" userId="389ae4930ace307d" providerId="LiveId" clId="{5B964226-E8CD-456D-AE2B-1F882661A56E}" dt="2020-06-20T11:06:53.353" v="0" actId="47"/>
        <pc:sldMkLst>
          <pc:docMk/>
          <pc:sldMk cId="118823352" sldId="283"/>
        </pc:sldMkLst>
      </pc:sldChg>
      <pc:sldChg chg="del">
        <pc:chgData name="Steven Tran" userId="389ae4930ace307d" providerId="LiveId" clId="{5B964226-E8CD-456D-AE2B-1F882661A56E}" dt="2020-06-20T11:06:53.353" v="0" actId="47"/>
        <pc:sldMkLst>
          <pc:docMk/>
          <pc:sldMk cId="4232409584" sldId="286"/>
        </pc:sldMkLst>
      </pc:sldChg>
      <pc:sldChg chg="del">
        <pc:chgData name="Steven Tran" userId="389ae4930ace307d" providerId="LiveId" clId="{5B964226-E8CD-456D-AE2B-1F882661A56E}" dt="2020-06-20T11:06:53.353" v="0" actId="47"/>
        <pc:sldMkLst>
          <pc:docMk/>
          <pc:sldMk cId="2402035957" sldId="287"/>
        </pc:sldMkLst>
      </pc:sldChg>
      <pc:sldChg chg="del">
        <pc:chgData name="Steven Tran" userId="389ae4930ace307d" providerId="LiveId" clId="{5B964226-E8CD-456D-AE2B-1F882661A56E}" dt="2020-06-20T11:06:53.353" v="0" actId="47"/>
        <pc:sldMkLst>
          <pc:docMk/>
          <pc:sldMk cId="147287309" sldId="288"/>
        </pc:sldMkLst>
      </pc:sldChg>
      <pc:sldChg chg="del">
        <pc:chgData name="Steven Tran" userId="389ae4930ace307d" providerId="LiveId" clId="{5B964226-E8CD-456D-AE2B-1F882661A56E}" dt="2020-06-20T11:06:53.353" v="0" actId="47"/>
        <pc:sldMkLst>
          <pc:docMk/>
          <pc:sldMk cId="2199960612" sldId="289"/>
        </pc:sldMkLst>
      </pc:sldChg>
      <pc:sldChg chg="del">
        <pc:chgData name="Steven Tran" userId="389ae4930ace307d" providerId="LiveId" clId="{5B964226-E8CD-456D-AE2B-1F882661A56E}" dt="2020-06-20T11:06:53.353" v="0" actId="47"/>
        <pc:sldMkLst>
          <pc:docMk/>
          <pc:sldMk cId="2261102441" sldId="290"/>
        </pc:sldMkLst>
      </pc:sldChg>
      <pc:sldChg chg="del">
        <pc:chgData name="Steven Tran" userId="389ae4930ace307d" providerId="LiveId" clId="{5B964226-E8CD-456D-AE2B-1F882661A56E}" dt="2020-06-20T11:06:53.353" v="0" actId="47"/>
        <pc:sldMkLst>
          <pc:docMk/>
          <pc:sldMk cId="1667077956" sldId="291"/>
        </pc:sldMkLst>
      </pc:sldChg>
      <pc:sldChg chg="del">
        <pc:chgData name="Steven Tran" userId="389ae4930ace307d" providerId="LiveId" clId="{5B964226-E8CD-456D-AE2B-1F882661A56E}" dt="2020-06-20T11:06:53.353" v="0" actId="47"/>
        <pc:sldMkLst>
          <pc:docMk/>
          <pc:sldMk cId="4021008585" sldId="292"/>
        </pc:sldMkLst>
      </pc:sldChg>
      <pc:sldChg chg="del">
        <pc:chgData name="Steven Tran" userId="389ae4930ace307d" providerId="LiveId" clId="{5B964226-E8CD-456D-AE2B-1F882661A56E}" dt="2020-06-20T11:06:53.353" v="0" actId="47"/>
        <pc:sldMkLst>
          <pc:docMk/>
          <pc:sldMk cId="762010931" sldId="293"/>
        </pc:sldMkLst>
      </pc:sldChg>
      <pc:sldChg chg="del">
        <pc:chgData name="Steven Tran" userId="389ae4930ace307d" providerId="LiveId" clId="{5B964226-E8CD-456D-AE2B-1F882661A56E}" dt="2020-06-20T11:06:53.353" v="0" actId="47"/>
        <pc:sldMkLst>
          <pc:docMk/>
          <pc:sldMk cId="3583503127" sldId="294"/>
        </pc:sldMkLst>
      </pc:sldChg>
      <pc:sldChg chg="del">
        <pc:chgData name="Steven Tran" userId="389ae4930ace307d" providerId="LiveId" clId="{5B964226-E8CD-456D-AE2B-1F882661A56E}" dt="2020-06-20T11:06:53.353" v="0" actId="47"/>
        <pc:sldMkLst>
          <pc:docMk/>
          <pc:sldMk cId="4163313619" sldId="295"/>
        </pc:sldMkLst>
      </pc:sldChg>
      <pc:sldChg chg="del">
        <pc:chgData name="Steven Tran" userId="389ae4930ace307d" providerId="LiveId" clId="{5B964226-E8CD-456D-AE2B-1F882661A56E}" dt="2020-06-20T11:06:53.353" v="0" actId="47"/>
        <pc:sldMkLst>
          <pc:docMk/>
          <pc:sldMk cId="2016118650" sldId="296"/>
        </pc:sldMkLst>
      </pc:sldChg>
      <pc:sldChg chg="del">
        <pc:chgData name="Steven Tran" userId="389ae4930ace307d" providerId="LiveId" clId="{5B964226-E8CD-456D-AE2B-1F882661A56E}" dt="2020-06-20T11:06:53.353" v="0" actId="47"/>
        <pc:sldMkLst>
          <pc:docMk/>
          <pc:sldMk cId="2022984490" sldId="297"/>
        </pc:sldMkLst>
      </pc:sldChg>
      <pc:sldChg chg="del">
        <pc:chgData name="Steven Tran" userId="389ae4930ace307d" providerId="LiveId" clId="{5B964226-E8CD-456D-AE2B-1F882661A56E}" dt="2020-06-20T11:06:53.353" v="0" actId="47"/>
        <pc:sldMkLst>
          <pc:docMk/>
          <pc:sldMk cId="329486239" sldId="298"/>
        </pc:sldMkLst>
      </pc:sldChg>
      <pc:sldChg chg="del">
        <pc:chgData name="Steven Tran" userId="389ae4930ace307d" providerId="LiveId" clId="{5B964226-E8CD-456D-AE2B-1F882661A56E}" dt="2020-06-20T11:06:53.353" v="0" actId="47"/>
        <pc:sldMkLst>
          <pc:docMk/>
          <pc:sldMk cId="4153752904" sldId="299"/>
        </pc:sldMkLst>
      </pc:sldChg>
      <pc:sldChg chg="del">
        <pc:chgData name="Steven Tran" userId="389ae4930ace307d" providerId="LiveId" clId="{5B964226-E8CD-456D-AE2B-1F882661A56E}" dt="2020-06-20T11:06:53.353" v="0" actId="47"/>
        <pc:sldMkLst>
          <pc:docMk/>
          <pc:sldMk cId="1341697069" sldId="300"/>
        </pc:sldMkLst>
      </pc:sldChg>
      <pc:sldChg chg="del">
        <pc:chgData name="Steven Tran" userId="389ae4930ace307d" providerId="LiveId" clId="{5B964226-E8CD-456D-AE2B-1F882661A56E}" dt="2020-06-20T11:06:53.353" v="0" actId="47"/>
        <pc:sldMkLst>
          <pc:docMk/>
          <pc:sldMk cId="519092399" sldId="301"/>
        </pc:sldMkLst>
      </pc:sldChg>
      <pc:sldChg chg="del">
        <pc:chgData name="Steven Tran" userId="389ae4930ace307d" providerId="LiveId" clId="{5B964226-E8CD-456D-AE2B-1F882661A56E}" dt="2020-06-20T11:06:53.353" v="0" actId="47"/>
        <pc:sldMkLst>
          <pc:docMk/>
          <pc:sldMk cId="2109128808" sldId="302"/>
        </pc:sldMkLst>
      </pc:sldChg>
      <pc:sldChg chg="del">
        <pc:chgData name="Steven Tran" userId="389ae4930ace307d" providerId="LiveId" clId="{5B964226-E8CD-456D-AE2B-1F882661A56E}" dt="2020-06-20T11:06:53.353" v="0" actId="47"/>
        <pc:sldMkLst>
          <pc:docMk/>
          <pc:sldMk cId="3103173816" sldId="303"/>
        </pc:sldMkLst>
      </pc:sldChg>
      <pc:sldChg chg="del">
        <pc:chgData name="Steven Tran" userId="389ae4930ace307d" providerId="LiveId" clId="{5B964226-E8CD-456D-AE2B-1F882661A56E}" dt="2020-06-20T11:06:53.353" v="0" actId="47"/>
        <pc:sldMkLst>
          <pc:docMk/>
          <pc:sldMk cId="827928278" sldId="304"/>
        </pc:sldMkLst>
      </pc:sldChg>
      <pc:sldChg chg="del">
        <pc:chgData name="Steven Tran" userId="389ae4930ace307d" providerId="LiveId" clId="{5B964226-E8CD-456D-AE2B-1F882661A56E}" dt="2020-06-20T11:06:53.353" v="0" actId="47"/>
        <pc:sldMkLst>
          <pc:docMk/>
          <pc:sldMk cId="1953313725" sldId="305"/>
        </pc:sldMkLst>
      </pc:sldChg>
      <pc:sldChg chg="del">
        <pc:chgData name="Steven Tran" userId="389ae4930ace307d" providerId="LiveId" clId="{5B964226-E8CD-456D-AE2B-1F882661A56E}" dt="2020-06-20T11:06:53.353" v="0" actId="47"/>
        <pc:sldMkLst>
          <pc:docMk/>
          <pc:sldMk cId="1682957444" sldId="306"/>
        </pc:sldMkLst>
      </pc:sldChg>
      <pc:sldChg chg="del">
        <pc:chgData name="Steven Tran" userId="389ae4930ace307d" providerId="LiveId" clId="{5B964226-E8CD-456D-AE2B-1F882661A56E}" dt="2020-06-20T11:06:53.353" v="0" actId="47"/>
        <pc:sldMkLst>
          <pc:docMk/>
          <pc:sldMk cId="433083389" sldId="307"/>
        </pc:sldMkLst>
      </pc:sldChg>
      <pc:sldChg chg="del">
        <pc:chgData name="Steven Tran" userId="389ae4930ace307d" providerId="LiveId" clId="{5B964226-E8CD-456D-AE2B-1F882661A56E}" dt="2020-06-20T11:06:53.353" v="0" actId="47"/>
        <pc:sldMkLst>
          <pc:docMk/>
          <pc:sldMk cId="915588544" sldId="308"/>
        </pc:sldMkLst>
      </pc:sldChg>
      <pc:sldChg chg="del">
        <pc:chgData name="Steven Tran" userId="389ae4930ace307d" providerId="LiveId" clId="{5B964226-E8CD-456D-AE2B-1F882661A56E}" dt="2020-06-20T11:06:53.353" v="0" actId="47"/>
        <pc:sldMkLst>
          <pc:docMk/>
          <pc:sldMk cId="4164399118" sldId="309"/>
        </pc:sldMkLst>
      </pc:sldChg>
      <pc:sldChg chg="del">
        <pc:chgData name="Steven Tran" userId="389ae4930ace307d" providerId="LiveId" clId="{5B964226-E8CD-456D-AE2B-1F882661A56E}" dt="2020-06-20T11:06:53.353" v="0" actId="47"/>
        <pc:sldMkLst>
          <pc:docMk/>
          <pc:sldMk cId="2813347726" sldId="310"/>
        </pc:sldMkLst>
      </pc:sldChg>
      <pc:sldChg chg="del">
        <pc:chgData name="Steven Tran" userId="389ae4930ace307d" providerId="LiveId" clId="{5B964226-E8CD-456D-AE2B-1F882661A56E}" dt="2020-06-20T11:06:53.353" v="0" actId="47"/>
        <pc:sldMkLst>
          <pc:docMk/>
          <pc:sldMk cId="3379719755" sldId="311"/>
        </pc:sldMkLst>
      </pc:sldChg>
      <pc:sldChg chg="del">
        <pc:chgData name="Steven Tran" userId="389ae4930ace307d" providerId="LiveId" clId="{5B964226-E8CD-456D-AE2B-1F882661A56E}" dt="2020-06-20T11:06:53.353" v="0" actId="47"/>
        <pc:sldMkLst>
          <pc:docMk/>
          <pc:sldMk cId="658472978" sldId="312"/>
        </pc:sldMkLst>
      </pc:sldChg>
      <pc:sldChg chg="del">
        <pc:chgData name="Steven Tran" userId="389ae4930ace307d" providerId="LiveId" clId="{5B964226-E8CD-456D-AE2B-1F882661A56E}" dt="2020-06-20T11:06:53.353" v="0" actId="47"/>
        <pc:sldMkLst>
          <pc:docMk/>
          <pc:sldMk cId="2828439534" sldId="313"/>
        </pc:sldMkLst>
      </pc:sldChg>
      <pc:sldChg chg="del">
        <pc:chgData name="Steven Tran" userId="389ae4930ace307d" providerId="LiveId" clId="{5B964226-E8CD-456D-AE2B-1F882661A56E}" dt="2020-06-20T11:06:53.353" v="0" actId="47"/>
        <pc:sldMkLst>
          <pc:docMk/>
          <pc:sldMk cId="3813855156" sldId="314"/>
        </pc:sldMkLst>
      </pc:sldChg>
      <pc:sldChg chg="del">
        <pc:chgData name="Steven Tran" userId="389ae4930ace307d" providerId="LiveId" clId="{5B964226-E8CD-456D-AE2B-1F882661A56E}" dt="2020-06-20T11:06:53.353" v="0" actId="47"/>
        <pc:sldMkLst>
          <pc:docMk/>
          <pc:sldMk cId="2319219603" sldId="315"/>
        </pc:sldMkLst>
      </pc:sldChg>
      <pc:sldChg chg="del">
        <pc:chgData name="Steven Tran" userId="389ae4930ace307d" providerId="LiveId" clId="{5B964226-E8CD-456D-AE2B-1F882661A56E}" dt="2020-06-20T11:06:53.353" v="0" actId="47"/>
        <pc:sldMkLst>
          <pc:docMk/>
          <pc:sldMk cId="2735473341" sldId="316"/>
        </pc:sldMkLst>
      </pc:sldChg>
      <pc:sldChg chg="del">
        <pc:chgData name="Steven Tran" userId="389ae4930ace307d" providerId="LiveId" clId="{5B964226-E8CD-456D-AE2B-1F882661A56E}" dt="2020-06-20T11:06:53.353" v="0" actId="47"/>
        <pc:sldMkLst>
          <pc:docMk/>
          <pc:sldMk cId="1980670183" sldId="317"/>
        </pc:sldMkLst>
      </pc:sldChg>
      <pc:sldChg chg="del">
        <pc:chgData name="Steven Tran" userId="389ae4930ace307d" providerId="LiveId" clId="{5B964226-E8CD-456D-AE2B-1F882661A56E}" dt="2020-06-20T11:06:53.353" v="0" actId="47"/>
        <pc:sldMkLst>
          <pc:docMk/>
          <pc:sldMk cId="3322958709" sldId="318"/>
        </pc:sldMkLst>
      </pc:sldChg>
      <pc:sldChg chg="del">
        <pc:chgData name="Steven Tran" userId="389ae4930ace307d" providerId="LiveId" clId="{5B964226-E8CD-456D-AE2B-1F882661A56E}" dt="2020-06-20T11:06:53.353" v="0" actId="47"/>
        <pc:sldMkLst>
          <pc:docMk/>
          <pc:sldMk cId="3869801750" sldId="319"/>
        </pc:sldMkLst>
      </pc:sldChg>
      <pc:sldChg chg="del">
        <pc:chgData name="Steven Tran" userId="389ae4930ace307d" providerId="LiveId" clId="{5B964226-E8CD-456D-AE2B-1F882661A56E}" dt="2020-06-27T04:11:10.323" v="803" actId="47"/>
        <pc:sldMkLst>
          <pc:docMk/>
          <pc:sldMk cId="1636280753" sldId="320"/>
        </pc:sldMkLst>
      </pc:sldChg>
      <pc:sldChg chg="addSp modSp new del mod setBg">
        <pc:chgData name="Steven Tran" userId="389ae4930ace307d" providerId="LiveId" clId="{5B964226-E8CD-456D-AE2B-1F882661A56E}" dt="2020-06-27T04:11:10.323" v="803" actId="47"/>
        <pc:sldMkLst>
          <pc:docMk/>
          <pc:sldMk cId="2260326584" sldId="321"/>
        </pc:sldMkLst>
        <pc:picChg chg="add mod">
          <ac:chgData name="Steven Tran" userId="389ae4930ace307d" providerId="LiveId" clId="{5B964226-E8CD-456D-AE2B-1F882661A56E}" dt="2020-06-20T11:08:00.060" v="10" actId="18131"/>
          <ac:picMkLst>
            <pc:docMk/>
            <pc:sldMk cId="2260326584" sldId="321"/>
            <ac:picMk id="1026" creationId="{634BA238-1768-4955-810B-D9E6AEA56C41}"/>
          </ac:picMkLst>
        </pc:picChg>
      </pc:sldChg>
      <pc:sldChg chg="addSp delSp modSp new del mod setBg">
        <pc:chgData name="Steven Tran" userId="389ae4930ace307d" providerId="LiveId" clId="{5B964226-E8CD-456D-AE2B-1F882661A56E}" dt="2020-06-27T04:11:10.323" v="803" actId="47"/>
        <pc:sldMkLst>
          <pc:docMk/>
          <pc:sldMk cId="1642652974" sldId="322"/>
        </pc:sldMkLst>
        <pc:picChg chg="add del mod">
          <ac:chgData name="Steven Tran" userId="389ae4930ace307d" providerId="LiveId" clId="{5B964226-E8CD-456D-AE2B-1F882661A56E}" dt="2020-06-20T15:36:52.151" v="696" actId="478"/>
          <ac:picMkLst>
            <pc:docMk/>
            <pc:sldMk cId="1642652974" sldId="322"/>
            <ac:picMk id="3074" creationId="{35457519-ACA5-4D53-8350-335270E9B2FF}"/>
          </ac:picMkLst>
        </pc:picChg>
        <pc:picChg chg="add">
          <ac:chgData name="Steven Tran" userId="389ae4930ace307d" providerId="LiveId" clId="{5B964226-E8CD-456D-AE2B-1F882661A56E}" dt="2020-06-20T15:37:00.143" v="697"/>
          <ac:picMkLst>
            <pc:docMk/>
            <pc:sldMk cId="1642652974" sldId="322"/>
            <ac:picMk id="3076" creationId="{0F9B4641-A1D3-402B-A8E0-878211F10C22}"/>
          </ac:picMkLst>
        </pc:picChg>
      </pc:sldChg>
      <pc:sldChg chg="new del">
        <pc:chgData name="Steven Tran" userId="389ae4930ace307d" providerId="LiveId" clId="{5B964226-E8CD-456D-AE2B-1F882661A56E}" dt="2020-06-27T04:11:10.323" v="803" actId="47"/>
        <pc:sldMkLst>
          <pc:docMk/>
          <pc:sldMk cId="3862080844" sldId="323"/>
        </pc:sldMkLst>
      </pc:sldChg>
      <pc:sldChg chg="addSp delSp modSp new del mod">
        <pc:chgData name="Steven Tran" userId="389ae4930ace307d" providerId="LiveId" clId="{5B964226-E8CD-456D-AE2B-1F882661A56E}" dt="2020-06-20T15:09:56.495" v="98" actId="47"/>
        <pc:sldMkLst>
          <pc:docMk/>
          <pc:sldMk cId="1403849762" sldId="324"/>
        </pc:sldMkLst>
        <pc:spChg chg="add mod">
          <ac:chgData name="Steven Tran" userId="389ae4930ace307d" providerId="LiveId" clId="{5B964226-E8CD-456D-AE2B-1F882661A56E}" dt="2020-06-20T15:09:55.105" v="97" actId="14100"/>
          <ac:spMkLst>
            <pc:docMk/>
            <pc:sldMk cId="1403849762" sldId="324"/>
            <ac:spMk id="6" creationId="{A10B305F-6AF8-420E-BC8F-08CA1387229B}"/>
          </ac:spMkLst>
        </pc:spChg>
        <pc:picChg chg="add mod">
          <ac:chgData name="Steven Tran" userId="389ae4930ace307d" providerId="LiveId" clId="{5B964226-E8CD-456D-AE2B-1F882661A56E}" dt="2020-06-20T15:06:35.944" v="63" actId="1076"/>
          <ac:picMkLst>
            <pc:docMk/>
            <pc:sldMk cId="1403849762" sldId="324"/>
            <ac:picMk id="2050" creationId="{FFAD8499-A9B5-4FB8-B3D8-BED740C7F80E}"/>
          </ac:picMkLst>
        </pc:picChg>
        <pc:picChg chg="add del mod">
          <ac:chgData name="Steven Tran" userId="389ae4930ace307d" providerId="LiveId" clId="{5B964226-E8CD-456D-AE2B-1F882661A56E}" dt="2020-06-20T15:05:54.188" v="58" actId="478"/>
          <ac:picMkLst>
            <pc:docMk/>
            <pc:sldMk cId="1403849762" sldId="324"/>
            <ac:picMk id="2052" creationId="{E7FD5B88-E89A-4833-B576-E571D29DA36F}"/>
          </ac:picMkLst>
        </pc:picChg>
        <pc:picChg chg="add mod">
          <ac:chgData name="Steven Tran" userId="389ae4930ace307d" providerId="LiveId" clId="{5B964226-E8CD-456D-AE2B-1F882661A56E}" dt="2020-06-20T15:06:01.793" v="62" actId="1076"/>
          <ac:picMkLst>
            <pc:docMk/>
            <pc:sldMk cId="1403849762" sldId="324"/>
            <ac:picMk id="2054" creationId="{AB4B4731-E19C-465E-885A-71B274EB5BCA}"/>
          </ac:picMkLst>
        </pc:picChg>
        <pc:cxnChg chg="add del mod">
          <ac:chgData name="Steven Tran" userId="389ae4930ace307d" providerId="LiveId" clId="{5B964226-E8CD-456D-AE2B-1F882661A56E}" dt="2020-06-20T15:08:46.066" v="86" actId="478"/>
          <ac:cxnSpMkLst>
            <pc:docMk/>
            <pc:sldMk cId="1403849762" sldId="324"/>
            <ac:cxnSpMk id="3" creationId="{0A8DAF39-6B9D-4D57-9C10-774AFB92E016}"/>
          </ac:cxnSpMkLst>
        </pc:cxnChg>
      </pc:sldChg>
      <pc:sldChg chg="new del">
        <pc:chgData name="Steven Tran" userId="389ae4930ace307d" providerId="LiveId" clId="{5B964226-E8CD-456D-AE2B-1F882661A56E}" dt="2020-06-27T04:11:10.323" v="803" actId="47"/>
        <pc:sldMkLst>
          <pc:docMk/>
          <pc:sldMk cId="1315156723" sldId="325"/>
        </pc:sldMkLst>
      </pc:sldChg>
      <pc:sldChg chg="new del">
        <pc:chgData name="Steven Tran" userId="389ae4930ace307d" providerId="LiveId" clId="{5B964226-E8CD-456D-AE2B-1F882661A56E}" dt="2020-06-27T04:11:10.323" v="803" actId="47"/>
        <pc:sldMkLst>
          <pc:docMk/>
          <pc:sldMk cId="2050613525" sldId="326"/>
        </pc:sldMkLst>
      </pc:sldChg>
      <pc:sldChg chg="modSp add del mod">
        <pc:chgData name="Steven Tran" userId="389ae4930ace307d" providerId="LiveId" clId="{5B964226-E8CD-456D-AE2B-1F882661A56E}" dt="2020-06-27T04:11:10.323" v="803" actId="47"/>
        <pc:sldMkLst>
          <pc:docMk/>
          <pc:sldMk cId="994475890" sldId="327"/>
        </pc:sldMkLst>
        <pc:spChg chg="mod">
          <ac:chgData name="Steven Tran" userId="389ae4930ace307d" providerId="LiveId" clId="{5B964226-E8CD-456D-AE2B-1F882661A56E}" dt="2020-06-20T15:11:21.742" v="116" actId="20577"/>
          <ac:spMkLst>
            <pc:docMk/>
            <pc:sldMk cId="994475890" sldId="327"/>
            <ac:spMk id="2" creationId="{9DD12566-6684-4FC4-8550-A8268291B69A}"/>
          </ac:spMkLst>
        </pc:spChg>
      </pc:sldChg>
      <pc:sldChg chg="addSp delSp modSp new del mod ord">
        <pc:chgData name="Steven Tran" userId="389ae4930ace307d" providerId="LiveId" clId="{5B964226-E8CD-456D-AE2B-1F882661A56E}" dt="2020-06-27T04:11:10.323" v="803" actId="47"/>
        <pc:sldMkLst>
          <pc:docMk/>
          <pc:sldMk cId="94653934" sldId="328"/>
        </pc:sldMkLst>
        <pc:spChg chg="del">
          <ac:chgData name="Steven Tran" userId="389ae4930ace307d" providerId="LiveId" clId="{5B964226-E8CD-456D-AE2B-1F882661A56E}" dt="2020-06-20T15:13:21.374" v="118"/>
          <ac:spMkLst>
            <pc:docMk/>
            <pc:sldMk cId="94653934" sldId="328"/>
            <ac:spMk id="2" creationId="{3447B284-ABCB-4E71-8D84-BE75A41CB4F8}"/>
          </ac:spMkLst>
        </pc:spChg>
        <pc:spChg chg="del">
          <ac:chgData name="Steven Tran" userId="389ae4930ace307d" providerId="LiveId" clId="{5B964226-E8CD-456D-AE2B-1F882661A56E}" dt="2020-06-20T15:13:21.374" v="118"/>
          <ac:spMkLst>
            <pc:docMk/>
            <pc:sldMk cId="94653934" sldId="328"/>
            <ac:spMk id="3" creationId="{E7BD24DA-0416-4213-9F47-357E41324E99}"/>
          </ac:spMkLst>
        </pc:spChg>
        <pc:spChg chg="del">
          <ac:chgData name="Steven Tran" userId="389ae4930ace307d" providerId="LiveId" clId="{5B964226-E8CD-456D-AE2B-1F882661A56E}" dt="2020-06-20T15:13:21.374" v="118"/>
          <ac:spMkLst>
            <pc:docMk/>
            <pc:sldMk cId="94653934" sldId="328"/>
            <ac:spMk id="4" creationId="{4B3E0ECE-42A6-4DAB-A533-92E5E62E4913}"/>
          </ac:spMkLst>
        </pc:spChg>
        <pc:spChg chg="add del mod">
          <ac:chgData name="Steven Tran" userId="389ae4930ace307d" providerId="LiveId" clId="{5B964226-E8CD-456D-AE2B-1F882661A56E}" dt="2020-06-20T15:13:24.325" v="119" actId="478"/>
          <ac:spMkLst>
            <pc:docMk/>
            <pc:sldMk cId="94653934" sldId="328"/>
            <ac:spMk id="5" creationId="{74034B03-8FEA-4473-9226-DB3D3D23B039}"/>
          </ac:spMkLst>
        </pc:spChg>
        <pc:spChg chg="add mod">
          <ac:chgData name="Steven Tran" userId="389ae4930ace307d" providerId="LiveId" clId="{5B964226-E8CD-456D-AE2B-1F882661A56E}" dt="2020-06-20T15:14:52.061" v="171" actId="1076"/>
          <ac:spMkLst>
            <pc:docMk/>
            <pc:sldMk cId="94653934" sldId="328"/>
            <ac:spMk id="6" creationId="{739FE53F-CAFE-4E58-A0D1-C3C1B428A7EA}"/>
          </ac:spMkLst>
        </pc:spChg>
        <pc:spChg chg="add mod">
          <ac:chgData name="Steven Tran" userId="389ae4930ace307d" providerId="LiveId" clId="{5B964226-E8CD-456D-AE2B-1F882661A56E}" dt="2020-06-20T15:21:31.188" v="404" actId="21"/>
          <ac:spMkLst>
            <pc:docMk/>
            <pc:sldMk cId="94653934" sldId="328"/>
            <ac:spMk id="7" creationId="{63B4828E-C05D-4150-A404-B46DCB1CD5E5}"/>
          </ac:spMkLst>
        </pc:spChg>
        <pc:spChg chg="add mod">
          <ac:chgData name="Steven Tran" userId="389ae4930ace307d" providerId="LiveId" clId="{5B964226-E8CD-456D-AE2B-1F882661A56E}" dt="2020-06-20T15:15:10.843" v="191" actId="20577"/>
          <ac:spMkLst>
            <pc:docMk/>
            <pc:sldMk cId="94653934" sldId="328"/>
            <ac:spMk id="8" creationId="{6D789B8A-167E-4D9D-845D-F0CB8A1F9CA4}"/>
          </ac:spMkLst>
        </pc:spChg>
        <pc:spChg chg="add mod">
          <ac:chgData name="Steven Tran" userId="389ae4930ace307d" providerId="LiveId" clId="{5B964226-E8CD-456D-AE2B-1F882661A56E}" dt="2020-06-20T15:22:23.013" v="421" actId="21"/>
          <ac:spMkLst>
            <pc:docMk/>
            <pc:sldMk cId="94653934" sldId="328"/>
            <ac:spMk id="9" creationId="{BAB7A18F-C523-4828-9B76-0554AC8B6BD4}"/>
          </ac:spMkLst>
        </pc:spChg>
      </pc:sldChg>
      <pc:sldChg chg="addSp delSp modSp new del mod">
        <pc:chgData name="Steven Tran" userId="389ae4930ace307d" providerId="LiveId" clId="{5B964226-E8CD-456D-AE2B-1F882661A56E}" dt="2020-06-27T04:11:10.323" v="803" actId="47"/>
        <pc:sldMkLst>
          <pc:docMk/>
          <pc:sldMk cId="1622485793" sldId="329"/>
        </pc:sldMkLst>
        <pc:spChg chg="add del mod">
          <ac:chgData name="Steven Tran" userId="389ae4930ace307d" providerId="LiveId" clId="{5B964226-E8CD-456D-AE2B-1F882661A56E}" dt="2020-06-20T15:17:57.440" v="343" actId="478"/>
          <ac:spMkLst>
            <pc:docMk/>
            <pc:sldMk cId="1622485793" sldId="329"/>
            <ac:spMk id="2" creationId="{62DD622A-8A5F-405D-BEBB-6267592EA71B}"/>
          </ac:spMkLst>
        </pc:spChg>
        <pc:spChg chg="add del mod">
          <ac:chgData name="Steven Tran" userId="389ae4930ace307d" providerId="LiveId" clId="{5B964226-E8CD-456D-AE2B-1F882661A56E}" dt="2020-06-20T15:18:47.219" v="349" actId="3680"/>
          <ac:spMkLst>
            <pc:docMk/>
            <pc:sldMk cId="1622485793" sldId="329"/>
            <ac:spMk id="3" creationId="{EAB934D2-6008-4366-9A20-63FAC991FCC1}"/>
          </ac:spMkLst>
        </pc:spChg>
        <pc:spChg chg="add del mod">
          <ac:chgData name="Steven Tran" userId="389ae4930ace307d" providerId="LiveId" clId="{5B964226-E8CD-456D-AE2B-1F882661A56E}" dt="2020-06-20T15:18:59.009" v="350" actId="3680"/>
          <ac:spMkLst>
            <pc:docMk/>
            <pc:sldMk cId="1622485793" sldId="329"/>
            <ac:spMk id="4" creationId="{E85380ED-6A9B-49E1-83BF-2441FEFC150E}"/>
          </ac:spMkLst>
        </pc:spChg>
        <pc:spChg chg="add del mod">
          <ac:chgData name="Steven Tran" userId="389ae4930ace307d" providerId="LiveId" clId="{5B964226-E8CD-456D-AE2B-1F882661A56E}" dt="2020-06-20T15:26:00.440" v="483" actId="478"/>
          <ac:spMkLst>
            <pc:docMk/>
            <pc:sldMk cId="1622485793" sldId="329"/>
            <ac:spMk id="12" creationId="{523D13C0-7EF7-4C1B-81AF-251B08716716}"/>
          </ac:spMkLst>
        </pc:spChg>
        <pc:spChg chg="add del mod">
          <ac:chgData name="Steven Tran" userId="389ae4930ace307d" providerId="LiveId" clId="{5B964226-E8CD-456D-AE2B-1F882661A56E}" dt="2020-06-20T15:29:15.194" v="640" actId="1076"/>
          <ac:spMkLst>
            <pc:docMk/>
            <pc:sldMk cId="1622485793" sldId="329"/>
            <ac:spMk id="14" creationId="{C872B8FB-9A60-4EA5-B1C0-53CC9493B6EC}"/>
          </ac:spMkLst>
        </pc:spChg>
        <pc:spChg chg="add del">
          <ac:chgData name="Steven Tran" userId="389ae4930ace307d" providerId="LiveId" clId="{5B964226-E8CD-456D-AE2B-1F882661A56E}" dt="2020-06-20T15:28:40.032" v="626" actId="11529"/>
          <ac:spMkLst>
            <pc:docMk/>
            <pc:sldMk cId="1622485793" sldId="329"/>
            <ac:spMk id="15" creationId="{6214E2BB-ED43-42E7-8EC7-574B45B87E1B}"/>
          </ac:spMkLst>
        </pc:spChg>
        <pc:graphicFrameChg chg="add del mod ord modGraphic">
          <ac:chgData name="Steven Tran" userId="389ae4930ace307d" providerId="LiveId" clId="{5B964226-E8CD-456D-AE2B-1F882661A56E}" dt="2020-06-20T15:18:32.596" v="348" actId="3680"/>
          <ac:graphicFrameMkLst>
            <pc:docMk/>
            <pc:sldMk cId="1622485793" sldId="329"/>
            <ac:graphicFrameMk id="5" creationId="{2D22BCE1-6260-4D5B-BF0A-4079C313D5AA}"/>
          </ac:graphicFrameMkLst>
        </pc:graphicFrameChg>
        <pc:graphicFrameChg chg="add mod ord modGraphic">
          <ac:chgData name="Steven Tran" userId="389ae4930ace307d" providerId="LiveId" clId="{5B964226-E8CD-456D-AE2B-1F882661A56E}" dt="2020-06-20T15:31:10.796" v="658" actId="6549"/>
          <ac:graphicFrameMkLst>
            <pc:docMk/>
            <pc:sldMk cId="1622485793" sldId="329"/>
            <ac:graphicFrameMk id="7" creationId="{285A281E-BE1B-4E59-A424-2AEDC9A53B22}"/>
          </ac:graphicFrameMkLst>
        </pc:graphicFrameChg>
        <pc:graphicFrameChg chg="add del mod ord modGraphic">
          <ac:chgData name="Steven Tran" userId="389ae4930ace307d" providerId="LiveId" clId="{5B964226-E8CD-456D-AE2B-1F882661A56E}" dt="2020-06-20T15:25:57.330" v="482" actId="21"/>
          <ac:graphicFrameMkLst>
            <pc:docMk/>
            <pc:sldMk cId="1622485793" sldId="329"/>
            <ac:graphicFrameMk id="9" creationId="{90C78C0A-06EF-41DE-9E9D-D44399B0BAB8}"/>
          </ac:graphicFrameMkLst>
        </pc:graphicFrameChg>
        <pc:graphicFrameChg chg="add mod modGraphic">
          <ac:chgData name="Steven Tran" userId="389ae4930ace307d" providerId="LiveId" clId="{5B964226-E8CD-456D-AE2B-1F882661A56E}" dt="2020-06-20T15:31:12" v="659" actId="6549"/>
          <ac:graphicFrameMkLst>
            <pc:docMk/>
            <pc:sldMk cId="1622485793" sldId="329"/>
            <ac:graphicFrameMk id="13" creationId="{EE6F2611-A474-402E-A709-65785670DFD5}"/>
          </ac:graphicFrameMkLst>
        </pc:graphicFrameChg>
      </pc:sldChg>
      <pc:sldChg chg="modSp add del mod">
        <pc:chgData name="Steven Tran" userId="389ae4930ace307d" providerId="LiveId" clId="{5B964226-E8CD-456D-AE2B-1F882661A56E}" dt="2020-06-27T04:11:10.323" v="803" actId="47"/>
        <pc:sldMkLst>
          <pc:docMk/>
          <pc:sldMk cId="2894454474" sldId="330"/>
        </pc:sldMkLst>
        <pc:graphicFrameChg chg="modGraphic">
          <ac:chgData name="Steven Tran" userId="389ae4930ace307d" providerId="LiveId" clId="{5B964226-E8CD-456D-AE2B-1F882661A56E}" dt="2020-06-20T15:31:15.193" v="660" actId="6549"/>
          <ac:graphicFrameMkLst>
            <pc:docMk/>
            <pc:sldMk cId="2894454474" sldId="330"/>
            <ac:graphicFrameMk id="7" creationId="{285A281E-BE1B-4E59-A424-2AEDC9A53B22}"/>
          </ac:graphicFrameMkLst>
        </pc:graphicFrameChg>
        <pc:graphicFrameChg chg="modGraphic">
          <ac:chgData name="Steven Tran" userId="389ae4930ace307d" providerId="LiveId" clId="{5B964226-E8CD-456D-AE2B-1F882661A56E}" dt="2020-06-20T15:31:28.269" v="667" actId="6549"/>
          <ac:graphicFrameMkLst>
            <pc:docMk/>
            <pc:sldMk cId="2894454474" sldId="330"/>
            <ac:graphicFrameMk id="13" creationId="{EE6F2611-A474-402E-A709-65785670DFD5}"/>
          </ac:graphicFrameMkLst>
        </pc:graphicFrameChg>
      </pc:sldChg>
      <pc:sldChg chg="modSp add del mod">
        <pc:chgData name="Steven Tran" userId="389ae4930ace307d" providerId="LiveId" clId="{5B964226-E8CD-456D-AE2B-1F882661A56E}" dt="2020-06-27T04:11:10.323" v="803" actId="47"/>
        <pc:sldMkLst>
          <pc:docMk/>
          <pc:sldMk cId="249292275" sldId="331"/>
        </pc:sldMkLst>
        <pc:graphicFrameChg chg="modGraphic">
          <ac:chgData name="Steven Tran" userId="389ae4930ace307d" providerId="LiveId" clId="{5B964226-E8CD-456D-AE2B-1F882661A56E}" dt="2020-06-20T15:31:32.377" v="668" actId="6549"/>
          <ac:graphicFrameMkLst>
            <pc:docMk/>
            <pc:sldMk cId="249292275" sldId="331"/>
            <ac:graphicFrameMk id="7" creationId="{285A281E-BE1B-4E59-A424-2AEDC9A53B22}"/>
          </ac:graphicFrameMkLst>
        </pc:graphicFrameChg>
        <pc:graphicFrameChg chg="modGraphic">
          <ac:chgData name="Steven Tran" userId="389ae4930ace307d" providerId="LiveId" clId="{5B964226-E8CD-456D-AE2B-1F882661A56E}" dt="2020-06-20T15:31:33.917" v="669" actId="6549"/>
          <ac:graphicFrameMkLst>
            <pc:docMk/>
            <pc:sldMk cId="249292275" sldId="331"/>
            <ac:graphicFrameMk id="13" creationId="{EE6F2611-A474-402E-A709-65785670DFD5}"/>
          </ac:graphicFrameMkLst>
        </pc:graphicFrameChg>
      </pc:sldChg>
      <pc:sldChg chg="modSp add del mod">
        <pc:chgData name="Steven Tran" userId="389ae4930ace307d" providerId="LiveId" clId="{5B964226-E8CD-456D-AE2B-1F882661A56E}" dt="2020-06-27T04:11:10.323" v="803" actId="47"/>
        <pc:sldMkLst>
          <pc:docMk/>
          <pc:sldMk cId="3501245551" sldId="332"/>
        </pc:sldMkLst>
        <pc:graphicFrameChg chg="modGraphic">
          <ac:chgData name="Steven Tran" userId="389ae4930ace307d" providerId="LiveId" clId="{5B964226-E8CD-456D-AE2B-1F882661A56E}" dt="2020-06-20T15:31:24.479" v="665" actId="6549"/>
          <ac:graphicFrameMkLst>
            <pc:docMk/>
            <pc:sldMk cId="3501245551" sldId="332"/>
            <ac:graphicFrameMk id="7" creationId="{285A281E-BE1B-4E59-A424-2AEDC9A53B22}"/>
          </ac:graphicFrameMkLst>
        </pc:graphicFrameChg>
        <pc:graphicFrameChg chg="modGraphic">
          <ac:chgData name="Steven Tran" userId="389ae4930ace307d" providerId="LiveId" clId="{5B964226-E8CD-456D-AE2B-1F882661A56E}" dt="2020-06-20T15:31:23.528" v="664" actId="6549"/>
          <ac:graphicFrameMkLst>
            <pc:docMk/>
            <pc:sldMk cId="3501245551" sldId="332"/>
            <ac:graphicFrameMk id="13" creationId="{EE6F2611-A474-402E-A709-65785670DFD5}"/>
          </ac:graphicFrameMkLst>
        </pc:graphicFrameChg>
      </pc:sldChg>
      <pc:sldChg chg="modSp del mod">
        <pc:chgData name="Steven Tran" userId="389ae4930ace307d" providerId="LiveId" clId="{5B964226-E8CD-456D-AE2B-1F882661A56E}" dt="2020-06-27T04:11:10.323" v="803" actId="47"/>
        <pc:sldMkLst>
          <pc:docMk/>
          <pc:sldMk cId="2078128817" sldId="333"/>
        </pc:sldMkLst>
        <pc:spChg chg="mod">
          <ac:chgData name="Steven Tran" userId="389ae4930ace307d" providerId="LiveId" clId="{5B964226-E8CD-456D-AE2B-1F882661A56E}" dt="2020-06-20T15:33:49.780" v="679" actId="20577"/>
          <ac:spMkLst>
            <pc:docMk/>
            <pc:sldMk cId="2078128817" sldId="333"/>
            <ac:spMk id="2" creationId="{9DD12566-6684-4FC4-8550-A8268291B69A}"/>
          </ac:spMkLst>
        </pc:spChg>
      </pc:sldChg>
      <pc:sldChg chg="new del">
        <pc:chgData name="Steven Tran" userId="389ae4930ace307d" providerId="LiveId" clId="{5B964226-E8CD-456D-AE2B-1F882661A56E}" dt="2020-06-27T04:11:10.323" v="803" actId="47"/>
        <pc:sldMkLst>
          <pc:docMk/>
          <pc:sldMk cId="749547018" sldId="334"/>
        </pc:sldMkLst>
      </pc:sldChg>
      <pc:sldChg chg="modSp add del mod ord">
        <pc:chgData name="Steven Tran" userId="389ae4930ace307d" providerId="LiveId" clId="{5B964226-E8CD-456D-AE2B-1F882661A56E}" dt="2020-06-27T04:11:10.323" v="803" actId="47"/>
        <pc:sldMkLst>
          <pc:docMk/>
          <pc:sldMk cId="1437789181" sldId="335"/>
        </pc:sldMkLst>
        <pc:spChg chg="mod">
          <ac:chgData name="Steven Tran" userId="389ae4930ace307d" providerId="LiveId" clId="{5B964226-E8CD-456D-AE2B-1F882661A56E}" dt="2020-06-20T15:34:36.669" v="691" actId="20577"/>
          <ac:spMkLst>
            <pc:docMk/>
            <pc:sldMk cId="1437789181" sldId="335"/>
            <ac:spMk id="2" creationId="{9DD12566-6684-4FC4-8550-A8268291B69A}"/>
          </ac:spMkLst>
        </pc:spChg>
      </pc:sldChg>
      <pc:sldChg chg="new del">
        <pc:chgData name="Steven Tran" userId="389ae4930ace307d" providerId="LiveId" clId="{5B964226-E8CD-456D-AE2B-1F882661A56E}" dt="2020-06-27T04:11:10.323" v="803" actId="47"/>
        <pc:sldMkLst>
          <pc:docMk/>
          <pc:sldMk cId="218196092" sldId="336"/>
        </pc:sldMkLst>
      </pc:sldChg>
      <pc:sldChg chg="new del">
        <pc:chgData name="Steven Tran" userId="389ae4930ace307d" providerId="LiveId" clId="{5B964226-E8CD-456D-AE2B-1F882661A56E}" dt="2020-06-27T04:11:10.323" v="803" actId="47"/>
        <pc:sldMkLst>
          <pc:docMk/>
          <pc:sldMk cId="371227595" sldId="337"/>
        </pc:sldMkLst>
      </pc:sldChg>
      <pc:sldChg chg="modSp add del mod ord">
        <pc:chgData name="Steven Tran" userId="389ae4930ace307d" providerId="LiveId" clId="{5B964226-E8CD-456D-AE2B-1F882661A56E}" dt="2020-06-27T04:11:10.323" v="803" actId="47"/>
        <pc:sldMkLst>
          <pc:docMk/>
          <pc:sldMk cId="962972630" sldId="338"/>
        </pc:sldMkLst>
        <pc:spChg chg="mod">
          <ac:chgData name="Steven Tran" userId="389ae4930ace307d" providerId="LiveId" clId="{5B964226-E8CD-456D-AE2B-1F882661A56E}" dt="2020-06-20T15:37:49.121" v="710" actId="20577"/>
          <ac:spMkLst>
            <pc:docMk/>
            <pc:sldMk cId="962972630" sldId="338"/>
            <ac:spMk id="2" creationId="{9DD12566-6684-4FC4-8550-A8268291B69A}"/>
          </ac:spMkLst>
        </pc:spChg>
      </pc:sldChg>
      <pc:sldChg chg="new del">
        <pc:chgData name="Steven Tran" userId="389ae4930ace307d" providerId="LiveId" clId="{5B964226-E8CD-456D-AE2B-1F882661A56E}" dt="2020-06-27T04:11:10.323" v="803" actId="47"/>
        <pc:sldMkLst>
          <pc:docMk/>
          <pc:sldMk cId="1259034095" sldId="339"/>
        </pc:sldMkLst>
      </pc:sldChg>
      <pc:sldChg chg="modSp add del mod ord">
        <pc:chgData name="Steven Tran" userId="389ae4930ace307d" providerId="LiveId" clId="{5B964226-E8CD-456D-AE2B-1F882661A56E}" dt="2020-06-27T04:11:10.323" v="803" actId="47"/>
        <pc:sldMkLst>
          <pc:docMk/>
          <pc:sldMk cId="4032604449" sldId="340"/>
        </pc:sldMkLst>
        <pc:spChg chg="mod">
          <ac:chgData name="Steven Tran" userId="389ae4930ace307d" providerId="LiveId" clId="{5B964226-E8CD-456D-AE2B-1F882661A56E}" dt="2020-06-20T15:38:20.154" v="718" actId="20577"/>
          <ac:spMkLst>
            <pc:docMk/>
            <pc:sldMk cId="4032604449" sldId="340"/>
            <ac:spMk id="2" creationId="{9DD12566-6684-4FC4-8550-A8268291B69A}"/>
          </ac:spMkLst>
        </pc:spChg>
      </pc:sldChg>
      <pc:sldChg chg="new del">
        <pc:chgData name="Steven Tran" userId="389ae4930ace307d" providerId="LiveId" clId="{5B964226-E8CD-456D-AE2B-1F882661A56E}" dt="2020-06-27T04:11:10.323" v="803" actId="47"/>
        <pc:sldMkLst>
          <pc:docMk/>
          <pc:sldMk cId="638710680" sldId="341"/>
        </pc:sldMkLst>
      </pc:sldChg>
      <pc:sldChg chg="modSp add del mod ord">
        <pc:chgData name="Steven Tran" userId="389ae4930ace307d" providerId="LiveId" clId="{5B964226-E8CD-456D-AE2B-1F882661A56E}" dt="2020-06-27T16:10:50.664" v="1506" actId="47"/>
        <pc:sldMkLst>
          <pc:docMk/>
          <pc:sldMk cId="3308213" sldId="342"/>
        </pc:sldMkLst>
        <pc:spChg chg="mod">
          <ac:chgData name="Steven Tran" userId="389ae4930ace307d" providerId="LiveId" clId="{5B964226-E8CD-456D-AE2B-1F882661A56E}" dt="2020-06-20T15:39:01.719" v="727" actId="20577"/>
          <ac:spMkLst>
            <pc:docMk/>
            <pc:sldMk cId="3308213" sldId="342"/>
            <ac:spMk id="2" creationId="{9DD12566-6684-4FC4-8550-A8268291B69A}"/>
          </ac:spMkLst>
        </pc:spChg>
      </pc:sldChg>
      <pc:sldChg chg="new del">
        <pc:chgData name="Steven Tran" userId="389ae4930ace307d" providerId="LiveId" clId="{5B964226-E8CD-456D-AE2B-1F882661A56E}" dt="2020-06-27T04:11:13.740" v="804" actId="47"/>
        <pc:sldMkLst>
          <pc:docMk/>
          <pc:sldMk cId="2902729632" sldId="343"/>
        </pc:sldMkLst>
      </pc:sldChg>
      <pc:sldChg chg="modSp add del mod ord">
        <pc:chgData name="Steven Tran" userId="389ae4930ace307d" providerId="LiveId" clId="{5B964226-E8CD-456D-AE2B-1F882661A56E}" dt="2020-06-27T04:11:13.740" v="804" actId="47"/>
        <pc:sldMkLst>
          <pc:docMk/>
          <pc:sldMk cId="3856636364" sldId="344"/>
        </pc:sldMkLst>
        <pc:spChg chg="mod">
          <ac:chgData name="Steven Tran" userId="389ae4930ace307d" providerId="LiveId" clId="{5B964226-E8CD-456D-AE2B-1F882661A56E}" dt="2020-06-20T15:41:57.301" v="774" actId="404"/>
          <ac:spMkLst>
            <pc:docMk/>
            <pc:sldMk cId="3856636364" sldId="344"/>
            <ac:spMk id="2" creationId="{9DD12566-6684-4FC4-8550-A8268291B69A}"/>
          </ac:spMkLst>
        </pc:spChg>
      </pc:sldChg>
      <pc:sldChg chg="new del">
        <pc:chgData name="Steven Tran" userId="389ae4930ace307d" providerId="LiveId" clId="{5B964226-E8CD-456D-AE2B-1F882661A56E}" dt="2020-06-27T04:11:13.740" v="804" actId="47"/>
        <pc:sldMkLst>
          <pc:docMk/>
          <pc:sldMk cId="3030610824" sldId="345"/>
        </pc:sldMkLst>
      </pc:sldChg>
      <pc:sldChg chg="addSp delSp modSp new del mod setBg">
        <pc:chgData name="Steven Tran" userId="389ae4930ace307d" providerId="LiveId" clId="{5B964226-E8CD-456D-AE2B-1F882661A56E}" dt="2020-06-27T04:11:13.740" v="804" actId="47"/>
        <pc:sldMkLst>
          <pc:docMk/>
          <pc:sldMk cId="3606822619" sldId="346"/>
        </pc:sldMkLst>
        <pc:picChg chg="add mod ord">
          <ac:chgData name="Steven Tran" userId="389ae4930ace307d" providerId="LiveId" clId="{5B964226-E8CD-456D-AE2B-1F882661A56E}" dt="2020-06-20T15:48:21.999" v="792" actId="1076"/>
          <ac:picMkLst>
            <pc:docMk/>
            <pc:sldMk cId="3606822619" sldId="346"/>
            <ac:picMk id="4098" creationId="{2304BAB2-428C-4041-87D4-10AC73997619}"/>
          </ac:picMkLst>
        </pc:picChg>
        <pc:picChg chg="add mod ord">
          <ac:chgData name="Steven Tran" userId="389ae4930ace307d" providerId="LiveId" clId="{5B964226-E8CD-456D-AE2B-1F882661A56E}" dt="2020-06-20T15:49:05.761" v="801" actId="18131"/>
          <ac:picMkLst>
            <pc:docMk/>
            <pc:sldMk cId="3606822619" sldId="346"/>
            <ac:picMk id="4100" creationId="{9A601CC2-6489-444E-A8B6-F5FA0DE34BE9}"/>
          </ac:picMkLst>
        </pc:picChg>
        <pc:picChg chg="add mod">
          <ac:chgData name="Steven Tran" userId="389ae4930ace307d" providerId="LiveId" clId="{5B964226-E8CD-456D-AE2B-1F882661A56E}" dt="2020-06-20T15:49:00.866" v="800" actId="18131"/>
          <ac:picMkLst>
            <pc:docMk/>
            <pc:sldMk cId="3606822619" sldId="346"/>
            <ac:picMk id="4102" creationId="{86E42858-CC01-422C-88D8-5DCC0912306E}"/>
          </ac:picMkLst>
        </pc:picChg>
        <pc:picChg chg="add mod">
          <ac:chgData name="Steven Tran" userId="389ae4930ace307d" providerId="LiveId" clId="{5B964226-E8CD-456D-AE2B-1F882661A56E}" dt="2020-06-20T15:47:46.993" v="786" actId="26606"/>
          <ac:picMkLst>
            <pc:docMk/>
            <pc:sldMk cId="3606822619" sldId="346"/>
            <ac:picMk id="4104" creationId="{D1412D9D-84F7-491C-91DD-F668EE65A88C}"/>
          </ac:picMkLst>
        </pc:picChg>
        <pc:picChg chg="add del mod">
          <ac:chgData name="Steven Tran" userId="389ae4930ace307d" providerId="LiveId" clId="{5B964226-E8CD-456D-AE2B-1F882661A56E}" dt="2020-06-20T15:47:48.864" v="787" actId="478"/>
          <ac:picMkLst>
            <pc:docMk/>
            <pc:sldMk cId="3606822619" sldId="346"/>
            <ac:picMk id="4106" creationId="{9A97E09C-6ADA-4915-A108-8E26DE6F1B55}"/>
          </ac:picMkLst>
        </pc:picChg>
        <pc:picChg chg="add mod ord">
          <ac:chgData name="Steven Tran" userId="389ae4930ace307d" providerId="LiveId" clId="{5B964226-E8CD-456D-AE2B-1F882661A56E}" dt="2020-06-20T15:48:42.236" v="796" actId="1076"/>
          <ac:picMkLst>
            <pc:docMk/>
            <pc:sldMk cId="3606822619" sldId="346"/>
            <ac:picMk id="4108" creationId="{2967EBE6-9868-4AB7-B2BB-796C188F6190}"/>
          </ac:picMkLst>
        </pc:picChg>
        <pc:picChg chg="add del">
          <ac:chgData name="Steven Tran" userId="389ae4930ace307d" providerId="LiveId" clId="{5B964226-E8CD-456D-AE2B-1F882661A56E}" dt="2020-06-20T15:47:22.913" v="785" actId="478"/>
          <ac:picMkLst>
            <pc:docMk/>
            <pc:sldMk cId="3606822619" sldId="346"/>
            <ac:picMk id="4110" creationId="{2B7331D1-B169-4C4F-AF37-4DD0A4A19E37}"/>
          </ac:picMkLst>
        </pc:picChg>
        <pc:picChg chg="add mod">
          <ac:chgData name="Steven Tran" userId="389ae4930ace307d" providerId="LiveId" clId="{5B964226-E8CD-456D-AE2B-1F882661A56E}" dt="2020-06-20T15:47:51.258" v="789" actId="26606"/>
          <ac:picMkLst>
            <pc:docMk/>
            <pc:sldMk cId="3606822619" sldId="346"/>
            <ac:picMk id="4112" creationId="{F0E51B21-5E18-4B34-9914-16D98CCBE167}"/>
          </ac:picMkLst>
        </pc:picChg>
      </pc:sldChg>
      <pc:sldChg chg="delSp modSp new del mod">
        <pc:chgData name="Steven Tran" userId="389ae4930ace307d" providerId="LiveId" clId="{5B964226-E8CD-456D-AE2B-1F882661A56E}" dt="2020-07-04T12:57:00.186" v="2380" actId="47"/>
        <pc:sldMkLst>
          <pc:docMk/>
          <pc:sldMk cId="4078374021" sldId="347"/>
        </pc:sldMkLst>
        <pc:spChg chg="del">
          <ac:chgData name="Steven Tran" userId="389ae4930ace307d" providerId="LiveId" clId="{5B964226-E8CD-456D-AE2B-1F882661A56E}" dt="2020-07-04T08:50:08.574" v="1589" actId="478"/>
          <ac:spMkLst>
            <pc:docMk/>
            <pc:sldMk cId="4078374021" sldId="347"/>
            <ac:spMk id="2" creationId="{4F9F8CEF-2A0B-456E-9488-0552CC9AC690}"/>
          </ac:spMkLst>
        </pc:spChg>
        <pc:spChg chg="del mod">
          <ac:chgData name="Steven Tran" userId="389ae4930ace307d" providerId="LiveId" clId="{5B964226-E8CD-456D-AE2B-1F882661A56E}" dt="2020-07-04T08:50:08.574" v="1589" actId="478"/>
          <ac:spMkLst>
            <pc:docMk/>
            <pc:sldMk cId="4078374021" sldId="347"/>
            <ac:spMk id="3" creationId="{91F5C65B-CAC1-45FE-AEBD-13A82B1D0DC4}"/>
          </ac:spMkLst>
        </pc:spChg>
        <pc:spChg chg="del">
          <ac:chgData name="Steven Tran" userId="389ae4930ace307d" providerId="LiveId" clId="{5B964226-E8CD-456D-AE2B-1F882661A56E}" dt="2020-07-04T08:50:08.574" v="1589" actId="478"/>
          <ac:spMkLst>
            <pc:docMk/>
            <pc:sldMk cId="4078374021" sldId="347"/>
            <ac:spMk id="5" creationId="{C6F13B00-BB22-4B22-85CA-C6213F5DF85F}"/>
          </ac:spMkLst>
        </pc:spChg>
        <pc:spChg chg="del">
          <ac:chgData name="Steven Tran" userId="389ae4930ace307d" providerId="LiveId" clId="{5B964226-E8CD-456D-AE2B-1F882661A56E}" dt="2020-07-04T08:50:08.574" v="1589" actId="478"/>
          <ac:spMkLst>
            <pc:docMk/>
            <pc:sldMk cId="4078374021" sldId="347"/>
            <ac:spMk id="6" creationId="{090CC045-1A51-4DE0-A071-B90722612C83}"/>
          </ac:spMkLst>
        </pc:spChg>
        <pc:spChg chg="del">
          <ac:chgData name="Steven Tran" userId="389ae4930ace307d" providerId="LiveId" clId="{5B964226-E8CD-456D-AE2B-1F882661A56E}" dt="2020-07-04T08:50:08.574" v="1589" actId="478"/>
          <ac:spMkLst>
            <pc:docMk/>
            <pc:sldMk cId="4078374021" sldId="347"/>
            <ac:spMk id="7" creationId="{49C8FB23-93BD-4390-AE2C-733DCC02BD64}"/>
          </ac:spMkLst>
        </pc:spChg>
        <pc:spChg chg="del">
          <ac:chgData name="Steven Tran" userId="389ae4930ace307d" providerId="LiveId" clId="{5B964226-E8CD-456D-AE2B-1F882661A56E}" dt="2020-07-04T08:50:08.574" v="1589" actId="478"/>
          <ac:spMkLst>
            <pc:docMk/>
            <pc:sldMk cId="4078374021" sldId="347"/>
            <ac:spMk id="9" creationId="{F573E895-71AA-46C7-B740-C331EE1E42BD}"/>
          </ac:spMkLst>
        </pc:spChg>
        <pc:spChg chg="del">
          <ac:chgData name="Steven Tran" userId="389ae4930ace307d" providerId="LiveId" clId="{5B964226-E8CD-456D-AE2B-1F882661A56E}" dt="2020-07-04T08:50:08.574" v="1589" actId="478"/>
          <ac:spMkLst>
            <pc:docMk/>
            <pc:sldMk cId="4078374021" sldId="347"/>
            <ac:spMk id="10" creationId="{F58F7A52-F17F-4CB1-A8EE-97D53F03F53E}"/>
          </ac:spMkLst>
        </pc:spChg>
        <pc:spChg chg="del">
          <ac:chgData name="Steven Tran" userId="389ae4930ace307d" providerId="LiveId" clId="{5B964226-E8CD-456D-AE2B-1F882661A56E}" dt="2020-07-04T08:50:08.574" v="1589" actId="478"/>
          <ac:spMkLst>
            <pc:docMk/>
            <pc:sldMk cId="4078374021" sldId="347"/>
            <ac:spMk id="11" creationId="{A4C021E4-7A44-406C-932F-1BEF4378BB5A}"/>
          </ac:spMkLst>
        </pc:spChg>
      </pc:sldChg>
      <pc:sldChg chg="addSp delSp modSp new mod setBg">
        <pc:chgData name="Steven Tran" userId="389ae4930ace307d" providerId="LiveId" clId="{5B964226-E8CD-456D-AE2B-1F882661A56E}" dt="2020-06-27T05:40:47.699" v="1046" actId="14100"/>
        <pc:sldMkLst>
          <pc:docMk/>
          <pc:sldMk cId="1175334770" sldId="348"/>
        </pc:sldMkLst>
        <pc:spChg chg="del">
          <ac:chgData name="Steven Tran" userId="389ae4930ace307d" providerId="LiveId" clId="{5B964226-E8CD-456D-AE2B-1F882661A56E}" dt="2020-06-27T04:12:07.383" v="812"/>
          <ac:spMkLst>
            <pc:docMk/>
            <pc:sldMk cId="1175334770" sldId="348"/>
            <ac:spMk id="2" creationId="{34BB6AE5-FBD3-4931-917A-438AF3FE03F8}"/>
          </ac:spMkLst>
        </pc:spChg>
        <pc:spChg chg="del">
          <ac:chgData name="Steven Tran" userId="389ae4930ace307d" providerId="LiveId" clId="{5B964226-E8CD-456D-AE2B-1F882661A56E}" dt="2020-06-27T04:12:07.383" v="812"/>
          <ac:spMkLst>
            <pc:docMk/>
            <pc:sldMk cId="1175334770" sldId="348"/>
            <ac:spMk id="3" creationId="{B2B69094-3655-4D00-AB48-3C88A409FB99}"/>
          </ac:spMkLst>
        </pc:spChg>
        <pc:picChg chg="add mod">
          <ac:chgData name="Steven Tran" userId="389ae4930ace307d" providerId="LiveId" clId="{5B964226-E8CD-456D-AE2B-1F882661A56E}" dt="2020-06-27T05:40:47.699" v="1046" actId="14100"/>
          <ac:picMkLst>
            <pc:docMk/>
            <pc:sldMk cId="1175334770" sldId="348"/>
            <ac:picMk id="4" creationId="{ECCC78B7-9087-4F1F-8436-5BC0ACC239F2}"/>
          </ac:picMkLst>
        </pc:picChg>
      </pc:sldChg>
      <pc:sldChg chg="addSp delSp modSp new mod setBg modClrScheme chgLayout">
        <pc:chgData name="Steven Tran" userId="389ae4930ace307d" providerId="LiveId" clId="{5B964226-E8CD-456D-AE2B-1F882661A56E}" dt="2020-07-04T12:57:49.423" v="2387" actId="1076"/>
        <pc:sldMkLst>
          <pc:docMk/>
          <pc:sldMk cId="1632590436" sldId="348"/>
        </pc:sldMkLst>
        <pc:spChg chg="del">
          <ac:chgData name="Steven Tran" userId="389ae4930ace307d" providerId="LiveId" clId="{5B964226-E8CD-456D-AE2B-1F882661A56E}" dt="2020-07-04T08:08:36.447" v="1534" actId="700"/>
          <ac:spMkLst>
            <pc:docMk/>
            <pc:sldMk cId="1632590436" sldId="348"/>
            <ac:spMk id="2" creationId="{619D8541-F4AA-4062-A528-4F13C520F577}"/>
          </ac:spMkLst>
        </pc:spChg>
        <pc:spChg chg="del">
          <ac:chgData name="Steven Tran" userId="389ae4930ace307d" providerId="LiveId" clId="{5B964226-E8CD-456D-AE2B-1F882661A56E}" dt="2020-07-04T08:08:36.447" v="1534" actId="700"/>
          <ac:spMkLst>
            <pc:docMk/>
            <pc:sldMk cId="1632590436" sldId="348"/>
            <ac:spMk id="3" creationId="{494A352D-946F-469A-A2A8-9995DB72FE29}"/>
          </ac:spMkLst>
        </pc:spChg>
        <pc:spChg chg="add del">
          <ac:chgData name="Steven Tran" userId="389ae4930ace307d" providerId="LiveId" clId="{5B964226-E8CD-456D-AE2B-1F882661A56E}" dt="2020-07-04T08:24:47.993" v="1542" actId="26606"/>
          <ac:spMkLst>
            <pc:docMk/>
            <pc:sldMk cId="1632590436" sldId="348"/>
            <ac:spMk id="73" creationId="{B670DBD5-770C-4383-9F54-5B86E86BD5BB}"/>
          </ac:spMkLst>
        </pc:spChg>
        <pc:picChg chg="add del">
          <ac:chgData name="Steven Tran" userId="389ae4930ace307d" providerId="LiveId" clId="{5B964226-E8CD-456D-AE2B-1F882661A56E}" dt="2020-07-04T08:24:10.284" v="1536" actId="478"/>
          <ac:picMkLst>
            <pc:docMk/>
            <pc:sldMk cId="1632590436" sldId="348"/>
            <ac:picMk id="1026" creationId="{6D6375AC-84CA-4472-A57D-B6D09FC4D0E0}"/>
          </ac:picMkLst>
        </pc:picChg>
        <pc:picChg chg="add mod">
          <ac:chgData name="Steven Tran" userId="389ae4930ace307d" providerId="LiveId" clId="{5B964226-E8CD-456D-AE2B-1F882661A56E}" dt="2020-07-04T12:57:49.423" v="2387" actId="1076"/>
          <ac:picMkLst>
            <pc:docMk/>
            <pc:sldMk cId="1632590436" sldId="348"/>
            <ac:picMk id="1028" creationId="{C3A6D0FC-578B-4083-83BF-E4228266A8A4}"/>
          </ac:picMkLst>
        </pc:picChg>
        <pc:picChg chg="add mod">
          <ac:chgData name="Steven Tran" userId="389ae4930ace307d" providerId="LiveId" clId="{5B964226-E8CD-456D-AE2B-1F882661A56E}" dt="2020-07-04T12:57:49.423" v="2387" actId="1076"/>
          <ac:picMkLst>
            <pc:docMk/>
            <pc:sldMk cId="1632590436" sldId="348"/>
            <ac:picMk id="1030" creationId="{8972FA0A-9F68-4823-92EA-92CA30BCB15B}"/>
          </ac:picMkLst>
        </pc:picChg>
      </pc:sldChg>
      <pc:sldChg chg="addSp delSp modSp new mod setBg">
        <pc:chgData name="Steven Tran" userId="389ae4930ace307d" providerId="LiveId" clId="{5B964226-E8CD-456D-AE2B-1F882661A56E}" dt="2020-07-04T08:42:51.568" v="1570" actId="26606"/>
        <pc:sldMkLst>
          <pc:docMk/>
          <pc:sldMk cId="1142169805" sldId="349"/>
        </pc:sldMkLst>
        <pc:spChg chg="add del">
          <ac:chgData name="Steven Tran" userId="389ae4930ace307d" providerId="LiveId" clId="{5B964226-E8CD-456D-AE2B-1F882661A56E}" dt="2020-07-04T08:38:37.312" v="1562" actId="26606"/>
          <ac:spMkLst>
            <pc:docMk/>
            <pc:sldMk cId="1142169805" sldId="349"/>
            <ac:spMk id="71" creationId="{42A4FC2C-047E-45A5-965D-8E1E3BF09BC6}"/>
          </ac:spMkLst>
        </pc:spChg>
        <pc:spChg chg="add del">
          <ac:chgData name="Steven Tran" userId="389ae4930ace307d" providerId="LiveId" clId="{5B964226-E8CD-456D-AE2B-1F882661A56E}" dt="2020-07-04T08:42:40.436" v="1567" actId="26606"/>
          <ac:spMkLst>
            <pc:docMk/>
            <pc:sldMk cId="1142169805" sldId="349"/>
            <ac:spMk id="77" creationId="{25414FA1-2D4C-41DB-83DE-4F3E38C10A63}"/>
          </ac:spMkLst>
        </pc:spChg>
        <pc:spChg chg="add del">
          <ac:chgData name="Steven Tran" userId="389ae4930ace307d" providerId="LiveId" clId="{5B964226-E8CD-456D-AE2B-1F882661A56E}" dt="2020-07-04T08:42:51.561" v="1569" actId="26606"/>
          <ac:spMkLst>
            <pc:docMk/>
            <pc:sldMk cId="1142169805" sldId="349"/>
            <ac:spMk id="79" creationId="{BA26CED2-CFE9-4F89-BF55-308765CBA4C9}"/>
          </ac:spMkLst>
        </pc:spChg>
        <pc:spChg chg="add del">
          <ac:chgData name="Steven Tran" userId="389ae4930ace307d" providerId="LiveId" clId="{5B964226-E8CD-456D-AE2B-1F882661A56E}" dt="2020-07-04T08:42:51.561" v="1569" actId="26606"/>
          <ac:spMkLst>
            <pc:docMk/>
            <pc:sldMk cId="1142169805" sldId="349"/>
            <ac:spMk id="2058" creationId="{1B5D14DD-7136-40A9-87AD-4D2286C0BA32}"/>
          </ac:spMkLst>
        </pc:spChg>
        <pc:picChg chg="add mod ord">
          <ac:chgData name="Steven Tran" userId="389ae4930ace307d" providerId="LiveId" clId="{5B964226-E8CD-456D-AE2B-1F882661A56E}" dt="2020-07-04T08:42:51.568" v="1570" actId="26606"/>
          <ac:picMkLst>
            <pc:docMk/>
            <pc:sldMk cId="1142169805" sldId="349"/>
            <ac:picMk id="2050" creationId="{95AF2B98-4C4D-4F29-91B9-A0DEDECBD2FC}"/>
          </ac:picMkLst>
        </pc:picChg>
        <pc:picChg chg="add mod ord">
          <ac:chgData name="Steven Tran" userId="389ae4930ace307d" providerId="LiveId" clId="{5B964226-E8CD-456D-AE2B-1F882661A56E}" dt="2020-07-04T08:42:51.568" v="1570" actId="26606"/>
          <ac:picMkLst>
            <pc:docMk/>
            <pc:sldMk cId="1142169805" sldId="349"/>
            <ac:picMk id="2052" creationId="{5ED6B4FF-00AF-4C74-89CF-89DB52707E9E}"/>
          </ac:picMkLst>
        </pc:picChg>
        <pc:picChg chg="add mod">
          <ac:chgData name="Steven Tran" userId="389ae4930ace307d" providerId="LiveId" clId="{5B964226-E8CD-456D-AE2B-1F882661A56E}" dt="2020-07-04T08:42:51.568" v="1570" actId="26606"/>
          <ac:picMkLst>
            <pc:docMk/>
            <pc:sldMk cId="1142169805" sldId="349"/>
            <ac:picMk id="2054" creationId="{C601641F-56B6-4AAA-84C3-FB878F76D20D}"/>
          </ac:picMkLst>
        </pc:picChg>
        <pc:picChg chg="add mod ord">
          <ac:chgData name="Steven Tran" userId="389ae4930ace307d" providerId="LiveId" clId="{5B964226-E8CD-456D-AE2B-1F882661A56E}" dt="2020-07-04T08:42:51.568" v="1570" actId="26606"/>
          <ac:picMkLst>
            <pc:docMk/>
            <pc:sldMk cId="1142169805" sldId="349"/>
            <ac:picMk id="2056" creationId="{095A4618-01BD-4A3F-8826-DC82F1A21CF9}"/>
          </ac:picMkLst>
        </pc:picChg>
      </pc:sldChg>
      <pc:sldChg chg="addSp delSp modSp new add del mod ord">
        <pc:chgData name="Steven Tran" userId="389ae4930ace307d" providerId="LiveId" clId="{5B964226-E8CD-456D-AE2B-1F882661A56E}" dt="2020-06-27T13:26:32.281" v="1495" actId="20577"/>
        <pc:sldMkLst>
          <pc:docMk/>
          <pc:sldMk cId="1190199832" sldId="349"/>
        </pc:sldMkLst>
        <pc:spChg chg="del">
          <ac:chgData name="Steven Tran" userId="389ae4930ace307d" providerId="LiveId" clId="{5B964226-E8CD-456D-AE2B-1F882661A56E}" dt="2020-06-27T04:12:05.569" v="811"/>
          <ac:spMkLst>
            <pc:docMk/>
            <pc:sldMk cId="1190199832" sldId="349"/>
            <ac:spMk id="2" creationId="{EA74E3AA-6CBD-45EB-8495-792B7F471D91}"/>
          </ac:spMkLst>
        </pc:spChg>
        <pc:spChg chg="del">
          <ac:chgData name="Steven Tran" userId="389ae4930ace307d" providerId="LiveId" clId="{5B964226-E8CD-456D-AE2B-1F882661A56E}" dt="2020-06-27T04:12:05.569" v="811"/>
          <ac:spMkLst>
            <pc:docMk/>
            <pc:sldMk cId="1190199832" sldId="349"/>
            <ac:spMk id="3" creationId="{F9EA0FEB-FE38-45B5-BADE-1F6B9506A03F}"/>
          </ac:spMkLst>
        </pc:spChg>
        <pc:spChg chg="add del mod">
          <ac:chgData name="Steven Tran" userId="389ae4930ace307d" providerId="LiveId" clId="{5B964226-E8CD-456D-AE2B-1F882661A56E}" dt="2020-06-27T13:07:39.084" v="1437" actId="478"/>
          <ac:spMkLst>
            <pc:docMk/>
            <pc:sldMk cId="1190199832" sldId="349"/>
            <ac:spMk id="4" creationId="{7C676E29-F6BA-4C00-A625-A5A1B5E41147}"/>
          </ac:spMkLst>
        </pc:spChg>
        <pc:spChg chg="add del mod">
          <ac:chgData name="Steven Tran" userId="389ae4930ace307d" providerId="LiveId" clId="{5B964226-E8CD-456D-AE2B-1F882661A56E}" dt="2020-06-27T13:07:41.497" v="1439" actId="478"/>
          <ac:spMkLst>
            <pc:docMk/>
            <pc:sldMk cId="1190199832" sldId="349"/>
            <ac:spMk id="5" creationId="{8148F85A-FC2A-4E6E-AB35-0512AB8680F9}"/>
          </ac:spMkLst>
        </pc:spChg>
        <pc:spChg chg="add mod">
          <ac:chgData name="Steven Tran" userId="389ae4930ace307d" providerId="LiveId" clId="{5B964226-E8CD-456D-AE2B-1F882661A56E}" dt="2020-06-27T13:08:38.402" v="1452" actId="21"/>
          <ac:spMkLst>
            <pc:docMk/>
            <pc:sldMk cId="1190199832" sldId="349"/>
            <ac:spMk id="6" creationId="{87C58D42-0903-4934-9312-0DD8472548B3}"/>
          </ac:spMkLst>
        </pc:spChg>
        <pc:spChg chg="add mod">
          <ac:chgData name="Steven Tran" userId="389ae4930ace307d" providerId="LiveId" clId="{5B964226-E8CD-456D-AE2B-1F882661A56E}" dt="2020-06-27T13:08:13.940" v="1444" actId="21"/>
          <ac:spMkLst>
            <pc:docMk/>
            <pc:sldMk cId="1190199832" sldId="349"/>
            <ac:spMk id="7" creationId="{894D40FF-B1A2-4C44-B160-4E3359FA358D}"/>
          </ac:spMkLst>
        </pc:spChg>
        <pc:spChg chg="add del mod">
          <ac:chgData name="Steven Tran" userId="389ae4930ace307d" providerId="LiveId" clId="{5B964226-E8CD-456D-AE2B-1F882661A56E}" dt="2020-06-27T13:07:40.391" v="1438" actId="478"/>
          <ac:spMkLst>
            <pc:docMk/>
            <pc:sldMk cId="1190199832" sldId="349"/>
            <ac:spMk id="9" creationId="{B88E200B-0067-4C9B-B927-2275239213AC}"/>
          </ac:spMkLst>
        </pc:spChg>
        <pc:spChg chg="add del mod">
          <ac:chgData name="Steven Tran" userId="389ae4930ace307d" providerId="LiveId" clId="{5B964226-E8CD-456D-AE2B-1F882661A56E}" dt="2020-06-27T13:07:43.058" v="1440" actId="478"/>
          <ac:spMkLst>
            <pc:docMk/>
            <pc:sldMk cId="1190199832" sldId="349"/>
            <ac:spMk id="11" creationId="{03965647-2382-4BC4-AE5C-E1B1F8785E53}"/>
          </ac:spMkLst>
        </pc:spChg>
        <pc:graphicFrameChg chg="add mod modGraphic">
          <ac:chgData name="Steven Tran" userId="389ae4930ace307d" providerId="LiveId" clId="{5B964226-E8CD-456D-AE2B-1F882661A56E}" dt="2020-06-27T13:26:32.281" v="1495" actId="20577"/>
          <ac:graphicFrameMkLst>
            <pc:docMk/>
            <pc:sldMk cId="1190199832" sldId="349"/>
            <ac:graphicFrameMk id="12" creationId="{C5152742-C465-4729-8CEB-12BABC0ABDF7}"/>
          </ac:graphicFrameMkLst>
        </pc:graphicFrameChg>
      </pc:sldChg>
      <pc:sldChg chg="addSp modSp new mod">
        <pc:chgData name="Steven Tran" userId="389ae4930ace307d" providerId="LiveId" clId="{5B964226-E8CD-456D-AE2B-1F882661A56E}" dt="2020-06-27T05:41:03.529" v="1050" actId="14100"/>
        <pc:sldMkLst>
          <pc:docMk/>
          <pc:sldMk cId="3610250560" sldId="350"/>
        </pc:sldMkLst>
        <pc:picChg chg="add mod">
          <ac:chgData name="Steven Tran" userId="389ae4930ace307d" providerId="LiveId" clId="{5B964226-E8CD-456D-AE2B-1F882661A56E}" dt="2020-06-27T05:41:03.529" v="1050" actId="14100"/>
          <ac:picMkLst>
            <pc:docMk/>
            <pc:sldMk cId="3610250560" sldId="350"/>
            <ac:picMk id="2" creationId="{BA48696D-1080-4C51-83A2-7DD4B79180C5}"/>
          </ac:picMkLst>
        </pc:picChg>
      </pc:sldChg>
      <pc:sldChg chg="new">
        <pc:chgData name="Steven Tran" userId="389ae4930ace307d" providerId="LiveId" clId="{5B964226-E8CD-456D-AE2B-1F882661A56E}" dt="2020-07-04T08:45:58.071" v="1571" actId="680"/>
        <pc:sldMkLst>
          <pc:docMk/>
          <pc:sldMk cId="4008311543" sldId="350"/>
        </pc:sldMkLst>
      </pc:sldChg>
      <pc:sldChg chg="add del">
        <pc:chgData name="Steven Tran" userId="389ae4930ace307d" providerId="LiveId" clId="{5B964226-E8CD-456D-AE2B-1F882661A56E}" dt="2020-07-04T12:57:00.186" v="2380" actId="47"/>
        <pc:sldMkLst>
          <pc:docMk/>
          <pc:sldMk cId="1567125544" sldId="351"/>
        </pc:sldMkLst>
      </pc:sldChg>
      <pc:sldChg chg="new">
        <pc:chgData name="Steven Tran" userId="389ae4930ace307d" providerId="LiveId" clId="{5B964226-E8CD-456D-AE2B-1F882661A56E}" dt="2020-06-27T05:42:05.456" v="1051" actId="680"/>
        <pc:sldMkLst>
          <pc:docMk/>
          <pc:sldMk cId="3362334548" sldId="351"/>
        </pc:sldMkLst>
      </pc:sldChg>
      <pc:sldChg chg="addSp modSp new mod">
        <pc:chgData name="Steven Tran" userId="389ae4930ace307d" providerId="LiveId" clId="{5B964226-E8CD-456D-AE2B-1F882661A56E}" dt="2020-06-27T11:27:53.699" v="1333" actId="1076"/>
        <pc:sldMkLst>
          <pc:docMk/>
          <pc:sldMk cId="1069659227" sldId="352"/>
        </pc:sldMkLst>
        <pc:spChg chg="add mod">
          <ac:chgData name="Steven Tran" userId="389ae4930ace307d" providerId="LiveId" clId="{5B964226-E8CD-456D-AE2B-1F882661A56E}" dt="2020-06-27T11:27:53.699" v="1333" actId="1076"/>
          <ac:spMkLst>
            <pc:docMk/>
            <pc:sldMk cId="1069659227" sldId="352"/>
            <ac:spMk id="4" creationId="{06245C52-5583-4EE8-9A9A-6993282B23C8}"/>
          </ac:spMkLst>
        </pc:spChg>
        <pc:graphicFrameChg chg="add mod modGraphic">
          <ac:chgData name="Steven Tran" userId="389ae4930ace307d" providerId="LiveId" clId="{5B964226-E8CD-456D-AE2B-1F882661A56E}" dt="2020-06-27T11:24:09.766" v="1298" actId="403"/>
          <ac:graphicFrameMkLst>
            <pc:docMk/>
            <pc:sldMk cId="1069659227" sldId="352"/>
            <ac:graphicFrameMk id="2" creationId="{41CA3441-B86D-4CE5-AF9D-0DEA2CA09403}"/>
          </ac:graphicFrameMkLst>
        </pc:graphicFrameChg>
      </pc:sldChg>
      <pc:sldChg chg="new">
        <pc:chgData name="Steven Tran" userId="389ae4930ace307d" providerId="LiveId" clId="{5B964226-E8CD-456D-AE2B-1F882661A56E}" dt="2020-07-04T08:50:22.737" v="1590" actId="680"/>
        <pc:sldMkLst>
          <pc:docMk/>
          <pc:sldMk cId="2008050689" sldId="352"/>
        </pc:sldMkLst>
      </pc:sldChg>
      <pc:sldChg chg="new del">
        <pc:chgData name="Steven Tran" userId="389ae4930ace307d" providerId="LiveId" clId="{5B964226-E8CD-456D-AE2B-1F882661A56E}" dt="2020-06-27T09:30:58.819" v="1053" actId="680"/>
        <pc:sldMkLst>
          <pc:docMk/>
          <pc:sldMk cId="3234953837" sldId="352"/>
        </pc:sldMkLst>
      </pc:sldChg>
      <pc:sldChg chg="addSp delSp modSp new mod">
        <pc:chgData name="Steven Tran" userId="389ae4930ace307d" providerId="LiveId" clId="{5B964226-E8CD-456D-AE2B-1F882661A56E}" dt="2020-07-04T09:55:10.602" v="1926" actId="404"/>
        <pc:sldMkLst>
          <pc:docMk/>
          <pc:sldMk cId="64703250" sldId="353"/>
        </pc:sldMkLst>
        <pc:spChg chg="add mod">
          <ac:chgData name="Steven Tran" userId="389ae4930ace307d" providerId="LiveId" clId="{5B964226-E8CD-456D-AE2B-1F882661A56E}" dt="2020-07-04T09:53:15.502" v="1867" actId="1076"/>
          <ac:spMkLst>
            <pc:docMk/>
            <pc:sldMk cId="64703250" sldId="353"/>
            <ac:spMk id="2" creationId="{B6606F67-8E06-4F33-A819-EB846BC983B3}"/>
          </ac:spMkLst>
        </pc:spChg>
        <pc:spChg chg="add mod ord">
          <ac:chgData name="Steven Tran" userId="389ae4930ace307d" providerId="LiveId" clId="{5B964226-E8CD-456D-AE2B-1F882661A56E}" dt="2020-07-04T09:45:57.163" v="1773" actId="167"/>
          <ac:spMkLst>
            <pc:docMk/>
            <pc:sldMk cId="64703250" sldId="353"/>
            <ac:spMk id="3" creationId="{9F971AB8-83A4-4CBF-B6B7-8DE02D424A4B}"/>
          </ac:spMkLst>
        </pc:spChg>
        <pc:spChg chg="add del mod">
          <ac:chgData name="Steven Tran" userId="389ae4930ace307d" providerId="LiveId" clId="{5B964226-E8CD-456D-AE2B-1F882661A56E}" dt="2020-07-04T09:51:24.188" v="1826" actId="478"/>
          <ac:spMkLst>
            <pc:docMk/>
            <pc:sldMk cId="64703250" sldId="353"/>
            <ac:spMk id="4" creationId="{83A288F7-4B3D-4856-917C-8774541D6D87}"/>
          </ac:spMkLst>
        </pc:spChg>
        <pc:spChg chg="add del mod">
          <ac:chgData name="Steven Tran" userId="389ae4930ace307d" providerId="LiveId" clId="{5B964226-E8CD-456D-AE2B-1F882661A56E}" dt="2020-07-04T09:51:25.610" v="1828" actId="478"/>
          <ac:spMkLst>
            <pc:docMk/>
            <pc:sldMk cId="64703250" sldId="353"/>
            <ac:spMk id="5" creationId="{58CC9D62-CECE-4745-83B2-2A0DDE6F8D2E}"/>
          </ac:spMkLst>
        </pc:spChg>
        <pc:spChg chg="add del mod">
          <ac:chgData name="Steven Tran" userId="389ae4930ace307d" providerId="LiveId" clId="{5B964226-E8CD-456D-AE2B-1F882661A56E}" dt="2020-07-04T09:42:56.854" v="1686" actId="478"/>
          <ac:spMkLst>
            <pc:docMk/>
            <pc:sldMk cId="64703250" sldId="353"/>
            <ac:spMk id="6" creationId="{1B16AC37-D3AC-4FFF-BBDA-59C6CE08A351}"/>
          </ac:spMkLst>
        </pc:spChg>
        <pc:spChg chg="add del mod">
          <ac:chgData name="Steven Tran" userId="389ae4930ace307d" providerId="LiveId" clId="{5B964226-E8CD-456D-AE2B-1F882661A56E}" dt="2020-07-04T09:42:56.854" v="1686" actId="478"/>
          <ac:spMkLst>
            <pc:docMk/>
            <pc:sldMk cId="64703250" sldId="353"/>
            <ac:spMk id="7" creationId="{9A81073F-67A3-4B35-9518-81D177393AA6}"/>
          </ac:spMkLst>
        </pc:spChg>
        <pc:spChg chg="add del mod">
          <ac:chgData name="Steven Tran" userId="389ae4930ace307d" providerId="LiveId" clId="{5B964226-E8CD-456D-AE2B-1F882661A56E}" dt="2020-07-04T09:42:56.854" v="1686" actId="478"/>
          <ac:spMkLst>
            <pc:docMk/>
            <pc:sldMk cId="64703250" sldId="353"/>
            <ac:spMk id="8" creationId="{4567645E-77E0-499D-ADED-399F08F29D01}"/>
          </ac:spMkLst>
        </pc:spChg>
        <pc:spChg chg="add del mod">
          <ac:chgData name="Steven Tran" userId="389ae4930ace307d" providerId="LiveId" clId="{5B964226-E8CD-456D-AE2B-1F882661A56E}" dt="2020-07-04T09:42:56.854" v="1686" actId="478"/>
          <ac:spMkLst>
            <pc:docMk/>
            <pc:sldMk cId="64703250" sldId="353"/>
            <ac:spMk id="9" creationId="{C615B613-4F67-4A5E-BF0E-0865898EDC85}"/>
          </ac:spMkLst>
        </pc:spChg>
        <pc:spChg chg="add del mod">
          <ac:chgData name="Steven Tran" userId="389ae4930ace307d" providerId="LiveId" clId="{5B964226-E8CD-456D-AE2B-1F882661A56E}" dt="2020-07-04T09:42:56.854" v="1686" actId="478"/>
          <ac:spMkLst>
            <pc:docMk/>
            <pc:sldMk cId="64703250" sldId="353"/>
            <ac:spMk id="10" creationId="{1EB7B9D3-EB1A-4484-9872-0F0010146F32}"/>
          </ac:spMkLst>
        </pc:spChg>
        <pc:spChg chg="add del mod">
          <ac:chgData name="Steven Tran" userId="389ae4930ace307d" providerId="LiveId" clId="{5B964226-E8CD-456D-AE2B-1F882661A56E}" dt="2020-07-04T09:51:22.695" v="1824" actId="478"/>
          <ac:spMkLst>
            <pc:docMk/>
            <pc:sldMk cId="64703250" sldId="353"/>
            <ac:spMk id="14" creationId="{5C50439D-8760-4F1D-A099-4BC74F253C57}"/>
          </ac:spMkLst>
        </pc:spChg>
        <pc:spChg chg="add del mod">
          <ac:chgData name="Steven Tran" userId="389ae4930ace307d" providerId="LiveId" clId="{5B964226-E8CD-456D-AE2B-1F882661A56E}" dt="2020-07-04T09:51:27.222" v="1829" actId="478"/>
          <ac:spMkLst>
            <pc:docMk/>
            <pc:sldMk cId="64703250" sldId="353"/>
            <ac:spMk id="15" creationId="{A88945B0-87B5-48FB-890A-0F4BC81BABAC}"/>
          </ac:spMkLst>
        </pc:spChg>
        <pc:spChg chg="add mod">
          <ac:chgData name="Steven Tran" userId="389ae4930ace307d" providerId="LiveId" clId="{5B964226-E8CD-456D-AE2B-1F882661A56E}" dt="2020-07-04T09:53:15.502" v="1867" actId="1076"/>
          <ac:spMkLst>
            <pc:docMk/>
            <pc:sldMk cId="64703250" sldId="353"/>
            <ac:spMk id="16" creationId="{8656C669-BA93-4276-B44B-3786C26AFAD2}"/>
          </ac:spMkLst>
        </pc:spChg>
        <pc:spChg chg="add mod">
          <ac:chgData name="Steven Tran" userId="389ae4930ace307d" providerId="LiveId" clId="{5B964226-E8CD-456D-AE2B-1F882661A56E}" dt="2020-07-04T09:55:10.602" v="1926" actId="404"/>
          <ac:spMkLst>
            <pc:docMk/>
            <pc:sldMk cId="64703250" sldId="353"/>
            <ac:spMk id="17" creationId="{F07863BE-5B35-47A4-B9F8-DEBFC9C4E1BD}"/>
          </ac:spMkLst>
        </pc:spChg>
        <pc:spChg chg="add mod">
          <ac:chgData name="Steven Tran" userId="389ae4930ace307d" providerId="LiveId" clId="{5B964226-E8CD-456D-AE2B-1F882661A56E}" dt="2020-07-04T09:55:08.184" v="1925" actId="404"/>
          <ac:spMkLst>
            <pc:docMk/>
            <pc:sldMk cId="64703250" sldId="353"/>
            <ac:spMk id="18" creationId="{4F65C5FF-9639-4FEE-9D5A-5D428540C5AC}"/>
          </ac:spMkLst>
        </pc:spChg>
        <pc:spChg chg="add mod">
          <ac:chgData name="Steven Tran" userId="389ae4930ace307d" providerId="LiveId" clId="{5B964226-E8CD-456D-AE2B-1F882661A56E}" dt="2020-07-04T09:55:05.358" v="1924" actId="404"/>
          <ac:spMkLst>
            <pc:docMk/>
            <pc:sldMk cId="64703250" sldId="353"/>
            <ac:spMk id="19" creationId="{1FF8BF81-48C3-40A4-AEDC-9FC026A79EDB}"/>
          </ac:spMkLst>
        </pc:spChg>
        <pc:cxnChg chg="add del mod">
          <ac:chgData name="Steven Tran" userId="389ae4930ace307d" providerId="LiveId" clId="{5B964226-E8CD-456D-AE2B-1F882661A56E}" dt="2020-07-04T09:51:23.550" v="1825" actId="478"/>
          <ac:cxnSpMkLst>
            <pc:docMk/>
            <pc:sldMk cId="64703250" sldId="353"/>
            <ac:cxnSpMk id="12" creationId="{3DB83DA6-D228-403D-B6C2-9831542C143A}"/>
          </ac:cxnSpMkLst>
        </pc:cxnChg>
        <pc:cxnChg chg="add del mod">
          <ac:chgData name="Steven Tran" userId="389ae4930ace307d" providerId="LiveId" clId="{5B964226-E8CD-456D-AE2B-1F882661A56E}" dt="2020-07-04T09:51:25.063" v="1827" actId="478"/>
          <ac:cxnSpMkLst>
            <pc:docMk/>
            <pc:sldMk cId="64703250" sldId="353"/>
            <ac:cxnSpMk id="13" creationId="{0CF0D509-2FCA-4745-9713-EC01A8770219}"/>
          </ac:cxnSpMkLst>
        </pc:cxnChg>
        <pc:cxnChg chg="add mod">
          <ac:chgData name="Steven Tran" userId="389ae4930ace307d" providerId="LiveId" clId="{5B964226-E8CD-456D-AE2B-1F882661A56E}" dt="2020-07-04T09:54:16.418" v="1894" actId="208"/>
          <ac:cxnSpMkLst>
            <pc:docMk/>
            <pc:sldMk cId="64703250" sldId="353"/>
            <ac:cxnSpMk id="21" creationId="{1DF3E8CB-6635-45A8-8BB4-82FABC49E669}"/>
          </ac:cxnSpMkLst>
        </pc:cxnChg>
        <pc:cxnChg chg="add mod">
          <ac:chgData name="Steven Tran" userId="389ae4930ace307d" providerId="LiveId" clId="{5B964226-E8CD-456D-AE2B-1F882661A56E}" dt="2020-07-04T09:54:25.223" v="1898" actId="14100"/>
          <ac:cxnSpMkLst>
            <pc:docMk/>
            <pc:sldMk cId="64703250" sldId="353"/>
            <ac:cxnSpMk id="22" creationId="{029F9614-FEB7-43F7-A1A0-D0A9A402F223}"/>
          </ac:cxnSpMkLst>
        </pc:cxnChg>
        <pc:cxnChg chg="add mod">
          <ac:chgData name="Steven Tran" userId="389ae4930ace307d" providerId="LiveId" clId="{5B964226-E8CD-456D-AE2B-1F882661A56E}" dt="2020-07-04T09:54:32.716" v="1902" actId="14100"/>
          <ac:cxnSpMkLst>
            <pc:docMk/>
            <pc:sldMk cId="64703250" sldId="353"/>
            <ac:cxnSpMk id="25" creationId="{83CAF770-5F4A-495E-A027-BA7705B7ECAF}"/>
          </ac:cxnSpMkLst>
        </pc:cxnChg>
        <pc:cxnChg chg="add mod">
          <ac:chgData name="Steven Tran" userId="389ae4930ace307d" providerId="LiveId" clId="{5B964226-E8CD-456D-AE2B-1F882661A56E}" dt="2020-07-04T09:54:41.871" v="1906" actId="14100"/>
          <ac:cxnSpMkLst>
            <pc:docMk/>
            <pc:sldMk cId="64703250" sldId="353"/>
            <ac:cxnSpMk id="28" creationId="{D316C07F-D426-4AA6-8FEB-A01A2FC7C81B}"/>
          </ac:cxnSpMkLst>
        </pc:cxnChg>
        <pc:cxnChg chg="add mod">
          <ac:chgData name="Steven Tran" userId="389ae4930ace307d" providerId="LiveId" clId="{5B964226-E8CD-456D-AE2B-1F882661A56E}" dt="2020-07-04T09:54:47.197" v="1910" actId="14100"/>
          <ac:cxnSpMkLst>
            <pc:docMk/>
            <pc:sldMk cId="64703250" sldId="353"/>
            <ac:cxnSpMk id="31" creationId="{D582256A-4845-4BCB-8A10-80C9E296043B}"/>
          </ac:cxnSpMkLst>
        </pc:cxnChg>
      </pc:sldChg>
      <pc:sldChg chg="new">
        <pc:chgData name="Steven Tran" userId="389ae4930ace307d" providerId="LiveId" clId="{5B964226-E8CD-456D-AE2B-1F882661A56E}" dt="2020-06-27T11:20:10.729" v="1057" actId="680"/>
        <pc:sldMkLst>
          <pc:docMk/>
          <pc:sldMk cId="3146590523" sldId="353"/>
        </pc:sldMkLst>
      </pc:sldChg>
      <pc:sldChg chg="addSp delSp modSp add del mod">
        <pc:chgData name="Steven Tran" userId="389ae4930ace307d" providerId="LiveId" clId="{5B964226-E8CD-456D-AE2B-1F882661A56E}" dt="2020-06-27T13:26:03.406" v="1488" actId="47"/>
        <pc:sldMkLst>
          <pc:docMk/>
          <pc:sldMk cId="513967433" sldId="354"/>
        </pc:sldMkLst>
        <pc:spChg chg="add del mod">
          <ac:chgData name="Steven Tran" userId="389ae4930ace307d" providerId="LiveId" clId="{5B964226-E8CD-456D-AE2B-1F882661A56E}" dt="2020-06-27T13:03:37.210" v="1337" actId="478"/>
          <ac:spMkLst>
            <pc:docMk/>
            <pc:sldMk cId="513967433" sldId="354"/>
            <ac:spMk id="3" creationId="{6285A9F1-5A61-4915-A3B6-632649C1B79A}"/>
          </ac:spMkLst>
        </pc:spChg>
        <pc:spChg chg="del">
          <ac:chgData name="Steven Tran" userId="389ae4930ace307d" providerId="LiveId" clId="{5B964226-E8CD-456D-AE2B-1F882661A56E}" dt="2020-06-27T13:05:20.194" v="1358" actId="21"/>
          <ac:spMkLst>
            <pc:docMk/>
            <pc:sldMk cId="513967433" sldId="354"/>
            <ac:spMk id="4" creationId="{7C676E29-F6BA-4C00-A625-A5A1B5E41147}"/>
          </ac:spMkLst>
        </pc:spChg>
        <pc:spChg chg="del mod">
          <ac:chgData name="Steven Tran" userId="389ae4930ace307d" providerId="LiveId" clId="{5B964226-E8CD-456D-AE2B-1F882661A56E}" dt="2020-06-27T13:05:18.103" v="1357" actId="478"/>
          <ac:spMkLst>
            <pc:docMk/>
            <pc:sldMk cId="513967433" sldId="354"/>
            <ac:spMk id="5" creationId="{8148F85A-FC2A-4E6E-AB35-0512AB8680F9}"/>
          </ac:spMkLst>
        </pc:spChg>
        <pc:spChg chg="del">
          <ac:chgData name="Steven Tran" userId="389ae4930ace307d" providerId="LiveId" clId="{5B964226-E8CD-456D-AE2B-1F882661A56E}" dt="2020-06-27T13:03:34.984" v="1336" actId="478"/>
          <ac:spMkLst>
            <pc:docMk/>
            <pc:sldMk cId="513967433" sldId="354"/>
            <ac:spMk id="6" creationId="{87C58D42-0903-4934-9312-0DD8472548B3}"/>
          </ac:spMkLst>
        </pc:spChg>
        <pc:spChg chg="del">
          <ac:chgData name="Steven Tran" userId="389ae4930ace307d" providerId="LiveId" clId="{5B964226-E8CD-456D-AE2B-1F882661A56E}" dt="2020-06-27T13:03:33.792" v="1335" actId="478"/>
          <ac:spMkLst>
            <pc:docMk/>
            <pc:sldMk cId="513967433" sldId="354"/>
            <ac:spMk id="7" creationId="{894D40FF-B1A2-4C44-B160-4E3359FA358D}"/>
          </ac:spMkLst>
        </pc:spChg>
        <pc:spChg chg="add del mod">
          <ac:chgData name="Steven Tran" userId="389ae4930ace307d" providerId="LiveId" clId="{5B964226-E8CD-456D-AE2B-1F882661A56E}" dt="2020-06-27T13:05:26.815" v="1361" actId="478"/>
          <ac:spMkLst>
            <pc:docMk/>
            <pc:sldMk cId="513967433" sldId="354"/>
            <ac:spMk id="13" creationId="{D7A9B317-B3DC-4684-A3BC-181EB0E777E8}"/>
          </ac:spMkLst>
        </pc:spChg>
        <pc:spChg chg="add del mod">
          <ac:chgData name="Steven Tran" userId="389ae4930ace307d" providerId="LiveId" clId="{5B964226-E8CD-456D-AE2B-1F882661A56E}" dt="2020-06-27T13:05:29.432" v="1363"/>
          <ac:spMkLst>
            <pc:docMk/>
            <pc:sldMk cId="513967433" sldId="354"/>
            <ac:spMk id="14" creationId="{42AAF29C-9029-4180-866E-51B2CDBDFF34}"/>
          </ac:spMkLst>
        </pc:spChg>
        <pc:spChg chg="add del mod">
          <ac:chgData name="Steven Tran" userId="389ae4930ace307d" providerId="LiveId" clId="{5B964226-E8CD-456D-AE2B-1F882661A56E}" dt="2020-06-27T13:05:35.117" v="1367" actId="478"/>
          <ac:spMkLst>
            <pc:docMk/>
            <pc:sldMk cId="513967433" sldId="354"/>
            <ac:spMk id="15" creationId="{73A29C0B-5588-4B11-BDE3-8BD4CFE15994}"/>
          </ac:spMkLst>
        </pc:spChg>
        <pc:graphicFrameChg chg="add del">
          <ac:chgData name="Steven Tran" userId="389ae4930ace307d" providerId="LiveId" clId="{5B964226-E8CD-456D-AE2B-1F882661A56E}" dt="2020-06-27T13:04:19.620" v="1339" actId="3680"/>
          <ac:graphicFrameMkLst>
            <pc:docMk/>
            <pc:sldMk cId="513967433" sldId="354"/>
            <ac:graphicFrameMk id="8" creationId="{1D5C054D-6642-4A02-B86B-F37CE0F31472}"/>
          </ac:graphicFrameMkLst>
        </pc:graphicFrameChg>
        <pc:graphicFrameChg chg="add mod modGraphic">
          <ac:chgData name="Steven Tran" userId="389ae4930ace307d" providerId="LiveId" clId="{5B964226-E8CD-456D-AE2B-1F882661A56E}" dt="2020-06-27T13:10:52.172" v="1481" actId="207"/>
          <ac:graphicFrameMkLst>
            <pc:docMk/>
            <pc:sldMk cId="513967433" sldId="354"/>
            <ac:graphicFrameMk id="10" creationId="{DEEE5B36-C4DE-4E1A-8E4B-94FC7CADC8D6}"/>
          </ac:graphicFrameMkLst>
        </pc:graphicFrameChg>
      </pc:sldChg>
      <pc:sldChg chg="new">
        <pc:chgData name="Steven Tran" userId="389ae4930ace307d" providerId="LiveId" clId="{5B964226-E8CD-456D-AE2B-1F882661A56E}" dt="2020-07-04T09:38:21.839" v="1592" actId="680"/>
        <pc:sldMkLst>
          <pc:docMk/>
          <pc:sldMk cId="1059557540" sldId="354"/>
        </pc:sldMkLst>
      </pc:sldChg>
      <pc:sldChg chg="modSp add mod">
        <pc:chgData name="Steven Tran" userId="389ae4930ace307d" providerId="LiveId" clId="{5B964226-E8CD-456D-AE2B-1F882661A56E}" dt="2020-06-27T13:26:30.392" v="1494" actId="20577"/>
        <pc:sldMkLst>
          <pc:docMk/>
          <pc:sldMk cId="3404856279" sldId="354"/>
        </pc:sldMkLst>
        <pc:graphicFrameChg chg="modGraphic">
          <ac:chgData name="Steven Tran" userId="389ae4930ace307d" providerId="LiveId" clId="{5B964226-E8CD-456D-AE2B-1F882661A56E}" dt="2020-06-27T13:26:30.392" v="1494" actId="20577"/>
          <ac:graphicFrameMkLst>
            <pc:docMk/>
            <pc:sldMk cId="3404856279" sldId="354"/>
            <ac:graphicFrameMk id="12" creationId="{C5152742-C465-4729-8CEB-12BABC0ABDF7}"/>
          </ac:graphicFrameMkLst>
        </pc:graphicFrameChg>
      </pc:sldChg>
      <pc:sldChg chg="modSp add mod">
        <pc:chgData name="Steven Tran" userId="389ae4930ace307d" providerId="LiveId" clId="{5B964226-E8CD-456D-AE2B-1F882661A56E}" dt="2020-06-27T16:11:48.515" v="1514" actId="20577"/>
        <pc:sldMkLst>
          <pc:docMk/>
          <pc:sldMk cId="2538390833" sldId="355"/>
        </pc:sldMkLst>
        <pc:graphicFrameChg chg="modGraphic">
          <ac:chgData name="Steven Tran" userId="389ae4930ace307d" providerId="LiveId" clId="{5B964226-E8CD-456D-AE2B-1F882661A56E}" dt="2020-06-27T16:11:48.515" v="1514" actId="20577"/>
          <ac:graphicFrameMkLst>
            <pc:docMk/>
            <pc:sldMk cId="2538390833" sldId="355"/>
            <ac:graphicFrameMk id="12" creationId="{C5152742-C465-4729-8CEB-12BABC0ABDF7}"/>
          </ac:graphicFrameMkLst>
        </pc:graphicFrameChg>
      </pc:sldChg>
      <pc:sldChg chg="addSp delSp modSp add mod">
        <pc:chgData name="Steven Tran" userId="389ae4930ace307d" providerId="LiveId" clId="{5B964226-E8CD-456D-AE2B-1F882661A56E}" dt="2020-07-04T10:14:48.090" v="2295" actId="403"/>
        <pc:sldMkLst>
          <pc:docMk/>
          <pc:sldMk cId="3614110649" sldId="355"/>
        </pc:sldMkLst>
        <pc:spChg chg="mod">
          <ac:chgData name="Steven Tran" userId="389ae4930ace307d" providerId="LiveId" clId="{5B964226-E8CD-456D-AE2B-1F882661A56E}" dt="2020-07-04T10:14:48.090" v="2295" actId="403"/>
          <ac:spMkLst>
            <pc:docMk/>
            <pc:sldMk cId="3614110649" sldId="355"/>
            <ac:spMk id="2" creationId="{B6606F67-8E06-4F33-A819-EB846BC983B3}"/>
          </ac:spMkLst>
        </pc:spChg>
        <pc:spChg chg="mod ord">
          <ac:chgData name="Steven Tran" userId="389ae4930ace307d" providerId="LiveId" clId="{5B964226-E8CD-456D-AE2B-1F882661A56E}" dt="2020-07-04T10:09:26.420" v="2197" actId="1076"/>
          <ac:spMkLst>
            <pc:docMk/>
            <pc:sldMk cId="3614110649" sldId="355"/>
            <ac:spMk id="3" creationId="{9F971AB8-83A4-4CBF-B6B7-8DE02D424A4B}"/>
          </ac:spMkLst>
        </pc:spChg>
        <pc:spChg chg="del">
          <ac:chgData name="Steven Tran" userId="389ae4930ace307d" providerId="LiveId" clId="{5B964226-E8CD-456D-AE2B-1F882661A56E}" dt="2020-07-04T09:45:01.414" v="1762" actId="478"/>
          <ac:spMkLst>
            <pc:docMk/>
            <pc:sldMk cId="3614110649" sldId="355"/>
            <ac:spMk id="4" creationId="{83A288F7-4B3D-4856-917C-8774541D6D87}"/>
          </ac:spMkLst>
        </pc:spChg>
        <pc:spChg chg="mod">
          <ac:chgData name="Steven Tran" userId="389ae4930ace307d" providerId="LiveId" clId="{5B964226-E8CD-456D-AE2B-1F882661A56E}" dt="2020-07-04T10:11:41.336" v="2232" actId="948"/>
          <ac:spMkLst>
            <pc:docMk/>
            <pc:sldMk cId="3614110649" sldId="355"/>
            <ac:spMk id="5" creationId="{58CC9D62-CECE-4745-83B2-2A0DDE6F8D2E}"/>
          </ac:spMkLst>
        </pc:spChg>
        <pc:spChg chg="add mod">
          <ac:chgData name="Steven Tran" userId="389ae4930ace307d" providerId="LiveId" clId="{5B964226-E8CD-456D-AE2B-1F882661A56E}" dt="2020-07-04T10:11:41.336" v="2232" actId="948"/>
          <ac:spMkLst>
            <pc:docMk/>
            <pc:sldMk cId="3614110649" sldId="355"/>
            <ac:spMk id="8" creationId="{A04FEBF9-30D3-4550-974D-018A9A1BDE68}"/>
          </ac:spMkLst>
        </pc:spChg>
        <pc:spChg chg="add mod">
          <ac:chgData name="Steven Tran" userId="389ae4930ace307d" providerId="LiveId" clId="{5B964226-E8CD-456D-AE2B-1F882661A56E}" dt="2020-07-04T10:11:41.336" v="2232" actId="948"/>
          <ac:spMkLst>
            <pc:docMk/>
            <pc:sldMk cId="3614110649" sldId="355"/>
            <ac:spMk id="9" creationId="{573A785A-3CC1-4E98-8BC8-77FCAA561E82}"/>
          </ac:spMkLst>
        </pc:spChg>
        <pc:spChg chg="add mod">
          <ac:chgData name="Steven Tran" userId="389ae4930ace307d" providerId="LiveId" clId="{5B964226-E8CD-456D-AE2B-1F882661A56E}" dt="2020-07-04T10:11:41.336" v="2232" actId="948"/>
          <ac:spMkLst>
            <pc:docMk/>
            <pc:sldMk cId="3614110649" sldId="355"/>
            <ac:spMk id="10" creationId="{996F7A93-7CE8-4D56-AEF5-EE110177D3C7}"/>
          </ac:spMkLst>
        </pc:spChg>
        <pc:spChg chg="add mod">
          <ac:chgData name="Steven Tran" userId="389ae4930ace307d" providerId="LiveId" clId="{5B964226-E8CD-456D-AE2B-1F882661A56E}" dt="2020-07-04T10:11:41.336" v="2232" actId="948"/>
          <ac:spMkLst>
            <pc:docMk/>
            <pc:sldMk cId="3614110649" sldId="355"/>
            <ac:spMk id="11" creationId="{F4C6FB53-811E-4233-8D40-8905BCE5FA2D}"/>
          </ac:spMkLst>
        </pc:spChg>
        <pc:spChg chg="add mod">
          <ac:chgData name="Steven Tran" userId="389ae4930ace307d" providerId="LiveId" clId="{5B964226-E8CD-456D-AE2B-1F882661A56E}" dt="2020-07-04T10:11:41.336" v="2232" actId="948"/>
          <ac:spMkLst>
            <pc:docMk/>
            <pc:sldMk cId="3614110649" sldId="355"/>
            <ac:spMk id="14" creationId="{8FAFFEF6-476B-4EF1-9AA6-A434EC3F0BED}"/>
          </ac:spMkLst>
        </pc:spChg>
        <pc:spChg chg="add mod">
          <ac:chgData name="Steven Tran" userId="389ae4930ace307d" providerId="LiveId" clId="{5B964226-E8CD-456D-AE2B-1F882661A56E}" dt="2020-07-04T10:11:41.336" v="2232" actId="948"/>
          <ac:spMkLst>
            <pc:docMk/>
            <pc:sldMk cId="3614110649" sldId="355"/>
            <ac:spMk id="15" creationId="{DE623C76-7121-49DB-B799-4110AB2757EF}"/>
          </ac:spMkLst>
        </pc:spChg>
        <pc:spChg chg="add mod">
          <ac:chgData name="Steven Tran" userId="389ae4930ace307d" providerId="LiveId" clId="{5B964226-E8CD-456D-AE2B-1F882661A56E}" dt="2020-07-04T10:11:41.336" v="2232" actId="948"/>
          <ac:spMkLst>
            <pc:docMk/>
            <pc:sldMk cId="3614110649" sldId="355"/>
            <ac:spMk id="16" creationId="{EFE9C1B5-C0F8-4E9D-999D-7474162500FE}"/>
          </ac:spMkLst>
        </pc:spChg>
        <pc:spChg chg="add mod">
          <ac:chgData name="Steven Tran" userId="389ae4930ace307d" providerId="LiveId" clId="{5B964226-E8CD-456D-AE2B-1F882661A56E}" dt="2020-07-04T10:11:41.336" v="2232" actId="948"/>
          <ac:spMkLst>
            <pc:docMk/>
            <pc:sldMk cId="3614110649" sldId="355"/>
            <ac:spMk id="17" creationId="{21544C27-F367-4514-9073-BD35FBD4C728}"/>
          </ac:spMkLst>
        </pc:spChg>
        <pc:spChg chg="add mod">
          <ac:chgData name="Steven Tran" userId="389ae4930ace307d" providerId="LiveId" clId="{5B964226-E8CD-456D-AE2B-1F882661A56E}" dt="2020-07-04T10:11:41.336" v="2232" actId="948"/>
          <ac:spMkLst>
            <pc:docMk/>
            <pc:sldMk cId="3614110649" sldId="355"/>
            <ac:spMk id="18" creationId="{F2E82BDC-B900-42F1-B9C9-CBDC7A00A642}"/>
          </ac:spMkLst>
        </pc:spChg>
        <pc:spChg chg="add mod">
          <ac:chgData name="Steven Tran" userId="389ae4930ace307d" providerId="LiveId" clId="{5B964226-E8CD-456D-AE2B-1F882661A56E}" dt="2020-07-04T10:11:41.336" v="2232" actId="948"/>
          <ac:spMkLst>
            <pc:docMk/>
            <pc:sldMk cId="3614110649" sldId="355"/>
            <ac:spMk id="19" creationId="{B5AFDC7F-01CD-400C-B7B4-024E97B7B49E}"/>
          </ac:spMkLst>
        </pc:spChg>
        <pc:spChg chg="add mod">
          <ac:chgData name="Steven Tran" userId="389ae4930ace307d" providerId="LiveId" clId="{5B964226-E8CD-456D-AE2B-1F882661A56E}" dt="2020-07-04T10:11:41.336" v="2232" actId="948"/>
          <ac:spMkLst>
            <pc:docMk/>
            <pc:sldMk cId="3614110649" sldId="355"/>
            <ac:spMk id="20" creationId="{48AC8E01-B13B-4774-AA86-71261CAEDE3A}"/>
          </ac:spMkLst>
        </pc:spChg>
        <pc:cxnChg chg="add del mod">
          <ac:chgData name="Steven Tran" userId="389ae4930ace307d" providerId="LiveId" clId="{5B964226-E8CD-456D-AE2B-1F882661A56E}" dt="2020-07-04T10:04:14.106" v="2129" actId="478"/>
          <ac:cxnSpMkLst>
            <pc:docMk/>
            <pc:sldMk cId="3614110649" sldId="355"/>
            <ac:cxnSpMk id="7" creationId="{375E8976-432F-4F1B-902F-7F5153157CB6}"/>
          </ac:cxnSpMkLst>
        </pc:cxnChg>
        <pc:cxnChg chg="del mod">
          <ac:chgData name="Steven Tran" userId="389ae4930ace307d" providerId="LiveId" clId="{5B964226-E8CD-456D-AE2B-1F882661A56E}" dt="2020-07-04T09:45:00.734" v="1761" actId="478"/>
          <ac:cxnSpMkLst>
            <pc:docMk/>
            <pc:sldMk cId="3614110649" sldId="355"/>
            <ac:cxnSpMk id="12" creationId="{3DB83DA6-D228-403D-B6C2-9831542C143A}"/>
          </ac:cxnSpMkLst>
        </pc:cxnChg>
        <pc:cxnChg chg="del">
          <ac:chgData name="Steven Tran" userId="389ae4930ace307d" providerId="LiveId" clId="{5B964226-E8CD-456D-AE2B-1F882661A56E}" dt="2020-07-04T09:45:02.243" v="1763" actId="478"/>
          <ac:cxnSpMkLst>
            <pc:docMk/>
            <pc:sldMk cId="3614110649" sldId="355"/>
            <ac:cxnSpMk id="13" creationId="{0CF0D509-2FCA-4745-9713-EC01A8770219}"/>
          </ac:cxnSpMkLst>
        </pc:cxnChg>
        <pc:cxnChg chg="add del mod">
          <ac:chgData name="Steven Tran" userId="389ae4930ace307d" providerId="LiveId" clId="{5B964226-E8CD-456D-AE2B-1F882661A56E}" dt="2020-07-04T10:04:14.965" v="2130" actId="478"/>
          <ac:cxnSpMkLst>
            <pc:docMk/>
            <pc:sldMk cId="3614110649" sldId="355"/>
            <ac:cxnSpMk id="21" creationId="{8EB8A03F-D7F4-4008-8367-B796F5094AB1}"/>
          </ac:cxnSpMkLst>
        </pc:cxnChg>
        <pc:cxnChg chg="add del mod">
          <ac:chgData name="Steven Tran" userId="389ae4930ace307d" providerId="LiveId" clId="{5B964226-E8CD-456D-AE2B-1F882661A56E}" dt="2020-07-04T10:04:27.809" v="2131" actId="478"/>
          <ac:cxnSpMkLst>
            <pc:docMk/>
            <pc:sldMk cId="3614110649" sldId="355"/>
            <ac:cxnSpMk id="25" creationId="{98422FA0-C002-4C72-9DB1-44DD56E5FE83}"/>
          </ac:cxnSpMkLst>
        </pc:cxnChg>
        <pc:cxnChg chg="add del mod">
          <ac:chgData name="Steven Tran" userId="389ae4930ace307d" providerId="LiveId" clId="{5B964226-E8CD-456D-AE2B-1F882661A56E}" dt="2020-07-04T10:04:27.809" v="2131" actId="478"/>
          <ac:cxnSpMkLst>
            <pc:docMk/>
            <pc:sldMk cId="3614110649" sldId="355"/>
            <ac:cxnSpMk id="32" creationId="{21D81361-000C-49B1-A455-D0E62C5FEEF2}"/>
          </ac:cxnSpMkLst>
        </pc:cxnChg>
        <pc:cxnChg chg="add del mod">
          <ac:chgData name="Steven Tran" userId="389ae4930ace307d" providerId="LiveId" clId="{5B964226-E8CD-456D-AE2B-1F882661A56E}" dt="2020-07-04T10:04:27.809" v="2131" actId="478"/>
          <ac:cxnSpMkLst>
            <pc:docMk/>
            <pc:sldMk cId="3614110649" sldId="355"/>
            <ac:cxnSpMk id="33" creationId="{84BE668A-5B01-463D-90F6-F24EBC63E2BF}"/>
          </ac:cxnSpMkLst>
        </pc:cxnChg>
        <pc:cxnChg chg="add del mod">
          <ac:chgData name="Steven Tran" userId="389ae4930ace307d" providerId="LiveId" clId="{5B964226-E8CD-456D-AE2B-1F882661A56E}" dt="2020-07-04T10:04:27.809" v="2131" actId="478"/>
          <ac:cxnSpMkLst>
            <pc:docMk/>
            <pc:sldMk cId="3614110649" sldId="355"/>
            <ac:cxnSpMk id="34" creationId="{A8E541F1-7AAD-4AC1-8AAE-9573BD836BA1}"/>
          </ac:cxnSpMkLst>
        </pc:cxnChg>
        <pc:cxnChg chg="add del mod">
          <ac:chgData name="Steven Tran" userId="389ae4930ace307d" providerId="LiveId" clId="{5B964226-E8CD-456D-AE2B-1F882661A56E}" dt="2020-07-04T10:04:27.809" v="2131" actId="478"/>
          <ac:cxnSpMkLst>
            <pc:docMk/>
            <pc:sldMk cId="3614110649" sldId="355"/>
            <ac:cxnSpMk id="35" creationId="{216EC9A1-44EC-4DC1-91AD-6C7AE7202807}"/>
          </ac:cxnSpMkLst>
        </pc:cxnChg>
        <pc:cxnChg chg="add del mod">
          <ac:chgData name="Steven Tran" userId="389ae4930ace307d" providerId="LiveId" clId="{5B964226-E8CD-456D-AE2B-1F882661A56E}" dt="2020-07-04T10:04:27.809" v="2131" actId="478"/>
          <ac:cxnSpMkLst>
            <pc:docMk/>
            <pc:sldMk cId="3614110649" sldId="355"/>
            <ac:cxnSpMk id="36" creationId="{B379F255-93A2-428F-AC8B-F82DE3587DBA}"/>
          </ac:cxnSpMkLst>
        </pc:cxnChg>
        <pc:cxnChg chg="add del mod">
          <ac:chgData name="Steven Tran" userId="389ae4930ace307d" providerId="LiveId" clId="{5B964226-E8CD-456D-AE2B-1F882661A56E}" dt="2020-07-04T10:04:27.809" v="2131" actId="478"/>
          <ac:cxnSpMkLst>
            <pc:docMk/>
            <pc:sldMk cId="3614110649" sldId="355"/>
            <ac:cxnSpMk id="37" creationId="{6F8905BF-A488-401D-A18D-09A8AC91688B}"/>
          </ac:cxnSpMkLst>
        </pc:cxnChg>
        <pc:cxnChg chg="add del mod">
          <ac:chgData name="Steven Tran" userId="389ae4930ace307d" providerId="LiveId" clId="{5B964226-E8CD-456D-AE2B-1F882661A56E}" dt="2020-07-04T10:04:27.809" v="2131" actId="478"/>
          <ac:cxnSpMkLst>
            <pc:docMk/>
            <pc:sldMk cId="3614110649" sldId="355"/>
            <ac:cxnSpMk id="38" creationId="{22B4E000-3337-4DB8-8B19-2CE83F5AACFD}"/>
          </ac:cxnSpMkLst>
        </pc:cxnChg>
        <pc:cxnChg chg="add del mod">
          <ac:chgData name="Steven Tran" userId="389ae4930ace307d" providerId="LiveId" clId="{5B964226-E8CD-456D-AE2B-1F882661A56E}" dt="2020-07-04T10:04:27.809" v="2131" actId="478"/>
          <ac:cxnSpMkLst>
            <pc:docMk/>
            <pc:sldMk cId="3614110649" sldId="355"/>
            <ac:cxnSpMk id="39" creationId="{3EC12C66-5FB6-4997-B597-C5F3C8D629D5}"/>
          </ac:cxnSpMkLst>
        </pc:cxnChg>
        <pc:cxnChg chg="add del mod">
          <ac:chgData name="Steven Tran" userId="389ae4930ace307d" providerId="LiveId" clId="{5B964226-E8CD-456D-AE2B-1F882661A56E}" dt="2020-07-04T10:04:27.809" v="2131" actId="478"/>
          <ac:cxnSpMkLst>
            <pc:docMk/>
            <pc:sldMk cId="3614110649" sldId="355"/>
            <ac:cxnSpMk id="40" creationId="{026DD6A2-0F93-4D76-9067-37DDFD108784}"/>
          </ac:cxnSpMkLst>
        </pc:cxnChg>
        <pc:cxnChg chg="add del mod">
          <ac:chgData name="Steven Tran" userId="389ae4930ace307d" providerId="LiveId" clId="{5B964226-E8CD-456D-AE2B-1F882661A56E}" dt="2020-07-04T10:04:27.809" v="2131" actId="478"/>
          <ac:cxnSpMkLst>
            <pc:docMk/>
            <pc:sldMk cId="3614110649" sldId="355"/>
            <ac:cxnSpMk id="41" creationId="{37E0A1A9-F8E5-4088-8615-7930DC422F01}"/>
          </ac:cxnSpMkLst>
        </pc:cxnChg>
        <pc:cxnChg chg="add del mod">
          <ac:chgData name="Steven Tran" userId="389ae4930ace307d" providerId="LiveId" clId="{5B964226-E8CD-456D-AE2B-1F882661A56E}" dt="2020-07-04T10:04:27.809" v="2131" actId="478"/>
          <ac:cxnSpMkLst>
            <pc:docMk/>
            <pc:sldMk cId="3614110649" sldId="355"/>
            <ac:cxnSpMk id="42" creationId="{110B668D-EFEF-4AB4-B4C1-C97586D41CB3}"/>
          </ac:cxnSpMkLst>
        </pc:cxnChg>
        <pc:cxnChg chg="add mod">
          <ac:chgData name="Steven Tran" userId="389ae4930ace307d" providerId="LiveId" clId="{5B964226-E8CD-456D-AE2B-1F882661A56E}" dt="2020-07-04T10:12:39.697" v="2247" actId="14100"/>
          <ac:cxnSpMkLst>
            <pc:docMk/>
            <pc:sldMk cId="3614110649" sldId="355"/>
            <ac:cxnSpMk id="44" creationId="{89E566E1-3C14-4390-A05E-CAF8B138A2C9}"/>
          </ac:cxnSpMkLst>
        </pc:cxnChg>
        <pc:cxnChg chg="add mod">
          <ac:chgData name="Steven Tran" userId="389ae4930ace307d" providerId="LiveId" clId="{5B964226-E8CD-456D-AE2B-1F882661A56E}" dt="2020-07-04T10:12:53.978" v="2254" actId="14100"/>
          <ac:cxnSpMkLst>
            <pc:docMk/>
            <pc:sldMk cId="3614110649" sldId="355"/>
            <ac:cxnSpMk id="47" creationId="{78F29CF6-A1D2-4455-B80C-51305D21AE22}"/>
          </ac:cxnSpMkLst>
        </pc:cxnChg>
        <pc:cxnChg chg="add mod">
          <ac:chgData name="Steven Tran" userId="389ae4930ace307d" providerId="LiveId" clId="{5B964226-E8CD-456D-AE2B-1F882661A56E}" dt="2020-07-04T10:12:59.839" v="2257" actId="14100"/>
          <ac:cxnSpMkLst>
            <pc:docMk/>
            <pc:sldMk cId="3614110649" sldId="355"/>
            <ac:cxnSpMk id="53" creationId="{26E7E4AE-8C83-48B0-9C92-CEF2FF9F6734}"/>
          </ac:cxnSpMkLst>
        </pc:cxnChg>
        <pc:cxnChg chg="add mod">
          <ac:chgData name="Steven Tran" userId="389ae4930ace307d" providerId="LiveId" clId="{5B964226-E8CD-456D-AE2B-1F882661A56E}" dt="2020-07-04T10:13:09.434" v="2260" actId="14100"/>
          <ac:cxnSpMkLst>
            <pc:docMk/>
            <pc:sldMk cId="3614110649" sldId="355"/>
            <ac:cxnSpMk id="55" creationId="{2122359F-C618-44F3-A8CD-7E37E2A9F406}"/>
          </ac:cxnSpMkLst>
        </pc:cxnChg>
        <pc:cxnChg chg="add mod">
          <ac:chgData name="Steven Tran" userId="389ae4930ace307d" providerId="LiveId" clId="{5B964226-E8CD-456D-AE2B-1F882661A56E}" dt="2020-07-04T10:13:20.730" v="2263" actId="14100"/>
          <ac:cxnSpMkLst>
            <pc:docMk/>
            <pc:sldMk cId="3614110649" sldId="355"/>
            <ac:cxnSpMk id="57" creationId="{550C9648-8F12-47D1-B310-E1347678620B}"/>
          </ac:cxnSpMkLst>
        </pc:cxnChg>
        <pc:cxnChg chg="add mod">
          <ac:chgData name="Steven Tran" userId="389ae4930ace307d" providerId="LiveId" clId="{5B964226-E8CD-456D-AE2B-1F882661A56E}" dt="2020-07-04T10:13:44.425" v="2272" actId="1076"/>
          <ac:cxnSpMkLst>
            <pc:docMk/>
            <pc:sldMk cId="3614110649" sldId="355"/>
            <ac:cxnSpMk id="59" creationId="{F5C0B587-EC03-41EB-84DC-C1B59DC0D3FF}"/>
          </ac:cxnSpMkLst>
        </pc:cxnChg>
        <pc:cxnChg chg="add mod">
          <ac:chgData name="Steven Tran" userId="389ae4930ace307d" providerId="LiveId" clId="{5B964226-E8CD-456D-AE2B-1F882661A56E}" dt="2020-07-04T10:13:53.972" v="2276" actId="1076"/>
          <ac:cxnSpMkLst>
            <pc:docMk/>
            <pc:sldMk cId="3614110649" sldId="355"/>
            <ac:cxnSpMk id="65" creationId="{7D6C78E3-BAD0-4073-AB81-DE4CF91E812D}"/>
          </ac:cxnSpMkLst>
        </pc:cxnChg>
        <pc:cxnChg chg="add mod">
          <ac:chgData name="Steven Tran" userId="389ae4930ace307d" providerId="LiveId" clId="{5B964226-E8CD-456D-AE2B-1F882661A56E}" dt="2020-07-04T10:14:01.008" v="2280" actId="14100"/>
          <ac:cxnSpMkLst>
            <pc:docMk/>
            <pc:sldMk cId="3614110649" sldId="355"/>
            <ac:cxnSpMk id="67" creationId="{2E87CE40-654B-4A45-A818-84EFECD861ED}"/>
          </ac:cxnSpMkLst>
        </pc:cxnChg>
        <pc:cxnChg chg="add mod">
          <ac:chgData name="Steven Tran" userId="389ae4930ace307d" providerId="LiveId" clId="{5B964226-E8CD-456D-AE2B-1F882661A56E}" dt="2020-07-04T10:14:10.536" v="2283" actId="14100"/>
          <ac:cxnSpMkLst>
            <pc:docMk/>
            <pc:sldMk cId="3614110649" sldId="355"/>
            <ac:cxnSpMk id="70" creationId="{75C582C3-3A4D-47B6-849C-951767B59BD3}"/>
          </ac:cxnSpMkLst>
        </pc:cxnChg>
        <pc:cxnChg chg="add mod">
          <ac:chgData name="Steven Tran" userId="389ae4930ace307d" providerId="LiveId" clId="{5B964226-E8CD-456D-AE2B-1F882661A56E}" dt="2020-07-04T10:14:25.336" v="2287" actId="14100"/>
          <ac:cxnSpMkLst>
            <pc:docMk/>
            <pc:sldMk cId="3614110649" sldId="355"/>
            <ac:cxnSpMk id="72" creationId="{1631B359-4A97-44D4-8CDD-88DA7D9A0369}"/>
          </ac:cxnSpMkLst>
        </pc:cxnChg>
        <pc:cxnChg chg="add mod">
          <ac:chgData name="Steven Tran" userId="389ae4930ace307d" providerId="LiveId" clId="{5B964226-E8CD-456D-AE2B-1F882661A56E}" dt="2020-07-04T10:14:30.782" v="2290" actId="14100"/>
          <ac:cxnSpMkLst>
            <pc:docMk/>
            <pc:sldMk cId="3614110649" sldId="355"/>
            <ac:cxnSpMk id="75" creationId="{80CF9CE9-4837-48A4-B9D8-21A7E80B6B6C}"/>
          </ac:cxnSpMkLst>
        </pc:cxnChg>
        <pc:cxnChg chg="add mod">
          <ac:chgData name="Steven Tran" userId="389ae4930ace307d" providerId="LiveId" clId="{5B964226-E8CD-456D-AE2B-1F882661A56E}" dt="2020-07-04T10:14:39.862" v="2294" actId="1076"/>
          <ac:cxnSpMkLst>
            <pc:docMk/>
            <pc:sldMk cId="3614110649" sldId="355"/>
            <ac:cxnSpMk id="77" creationId="{2D748C7B-9042-4569-A6F7-5A5F052323ED}"/>
          </ac:cxnSpMkLst>
        </pc:cxnChg>
      </pc:sldChg>
      <pc:sldChg chg="modSp add mod">
        <pc:chgData name="Steven Tran" userId="389ae4930ace307d" providerId="LiveId" clId="{5B964226-E8CD-456D-AE2B-1F882661A56E}" dt="2020-06-27T16:11:54.805" v="1522" actId="20577"/>
        <pc:sldMkLst>
          <pc:docMk/>
          <pc:sldMk cId="578859284" sldId="356"/>
        </pc:sldMkLst>
        <pc:graphicFrameChg chg="modGraphic">
          <ac:chgData name="Steven Tran" userId="389ae4930ace307d" providerId="LiveId" clId="{5B964226-E8CD-456D-AE2B-1F882661A56E}" dt="2020-06-27T16:11:54.805" v="1522" actId="20577"/>
          <ac:graphicFrameMkLst>
            <pc:docMk/>
            <pc:sldMk cId="578859284" sldId="356"/>
            <ac:graphicFrameMk id="12" creationId="{C5152742-C465-4729-8CEB-12BABC0ABDF7}"/>
          </ac:graphicFrameMkLst>
        </pc:graphicFrameChg>
      </pc:sldChg>
      <pc:sldChg chg="add">
        <pc:chgData name="Steven Tran" userId="389ae4930ace307d" providerId="LiveId" clId="{5B964226-E8CD-456D-AE2B-1F882661A56E}" dt="2020-07-04T09:51:18.609" v="1823"/>
        <pc:sldMkLst>
          <pc:docMk/>
          <pc:sldMk cId="1457196345" sldId="356"/>
        </pc:sldMkLst>
      </pc:sldChg>
      <pc:sldChg chg="modSp add mod ord">
        <pc:chgData name="Steven Tran" userId="389ae4930ace307d" providerId="LiveId" clId="{5B964226-E8CD-456D-AE2B-1F882661A56E}" dt="2020-06-27T16:08:41.380" v="1503" actId="6549"/>
        <pc:sldMkLst>
          <pc:docMk/>
          <pc:sldMk cId="160437123" sldId="357"/>
        </pc:sldMkLst>
        <pc:graphicFrameChg chg="modGraphic">
          <ac:chgData name="Steven Tran" userId="389ae4930ace307d" providerId="LiveId" clId="{5B964226-E8CD-456D-AE2B-1F882661A56E}" dt="2020-06-27T16:08:41.380" v="1503" actId="6549"/>
          <ac:graphicFrameMkLst>
            <pc:docMk/>
            <pc:sldMk cId="160437123" sldId="357"/>
            <ac:graphicFrameMk id="12" creationId="{C5152742-C465-4729-8CEB-12BABC0ABDF7}"/>
          </ac:graphicFrameMkLst>
        </pc:graphicFrameChg>
      </pc:sldChg>
      <pc:sldChg chg="addSp delSp modSp add mod">
        <pc:chgData name="Steven Tran" userId="389ae4930ace307d" providerId="LiveId" clId="{5B964226-E8CD-456D-AE2B-1F882661A56E}" dt="2020-07-04T10:17:06.916" v="2331" actId="1076"/>
        <pc:sldMkLst>
          <pc:docMk/>
          <pc:sldMk cId="3516693012" sldId="357"/>
        </pc:sldMkLst>
        <pc:spChg chg="mod">
          <ac:chgData name="Steven Tran" userId="389ae4930ace307d" providerId="LiveId" clId="{5B964226-E8CD-456D-AE2B-1F882661A56E}" dt="2020-07-04T10:17:06.916" v="2331" actId="1076"/>
          <ac:spMkLst>
            <pc:docMk/>
            <pc:sldMk cId="3516693012" sldId="357"/>
            <ac:spMk id="9" creationId="{573A785A-3CC1-4E98-8BC8-77FCAA561E82}"/>
          </ac:spMkLst>
        </pc:spChg>
        <pc:spChg chg="mod">
          <ac:chgData name="Steven Tran" userId="389ae4930ace307d" providerId="LiveId" clId="{5B964226-E8CD-456D-AE2B-1F882661A56E}" dt="2020-07-04T10:15:51.659" v="2305" actId="207"/>
          <ac:spMkLst>
            <pc:docMk/>
            <pc:sldMk cId="3516693012" sldId="357"/>
            <ac:spMk id="19" creationId="{B5AFDC7F-01CD-400C-B7B4-024E97B7B49E}"/>
          </ac:spMkLst>
        </pc:spChg>
        <pc:spChg chg="add mod">
          <ac:chgData name="Steven Tran" userId="389ae4930ace307d" providerId="LiveId" clId="{5B964226-E8CD-456D-AE2B-1F882661A56E}" dt="2020-07-04T10:16:04.134" v="2323" actId="404"/>
          <ac:spMkLst>
            <pc:docMk/>
            <pc:sldMk cId="3516693012" sldId="357"/>
            <ac:spMk id="28" creationId="{D934D8D0-2409-4B3C-B107-1D4E1B887D31}"/>
          </ac:spMkLst>
        </pc:spChg>
        <pc:spChg chg="add mod">
          <ac:chgData name="Steven Tran" userId="389ae4930ace307d" providerId="LiveId" clId="{5B964226-E8CD-456D-AE2B-1F882661A56E}" dt="2020-07-04T10:15:55.524" v="2314" actId="20577"/>
          <ac:spMkLst>
            <pc:docMk/>
            <pc:sldMk cId="3516693012" sldId="357"/>
            <ac:spMk id="29" creationId="{76936349-E8D0-4085-B1E3-D75A52258826}"/>
          </ac:spMkLst>
        </pc:spChg>
        <pc:cxnChg chg="add mod">
          <ac:chgData name="Steven Tran" userId="389ae4930ace307d" providerId="LiveId" clId="{5B964226-E8CD-456D-AE2B-1F882661A56E}" dt="2020-07-04T10:16:43.738" v="2326" actId="14100"/>
          <ac:cxnSpMkLst>
            <pc:docMk/>
            <pc:sldMk cId="3516693012" sldId="357"/>
            <ac:cxnSpMk id="30" creationId="{A438C745-4A62-4C45-990F-1EBBB75144B4}"/>
          </ac:cxnSpMkLst>
        </pc:cxnChg>
        <pc:cxnChg chg="add mod">
          <ac:chgData name="Steven Tran" userId="389ae4930ace307d" providerId="LiveId" clId="{5B964226-E8CD-456D-AE2B-1F882661A56E}" dt="2020-07-04T10:16:52.520" v="2330" actId="14100"/>
          <ac:cxnSpMkLst>
            <pc:docMk/>
            <pc:sldMk cId="3516693012" sldId="357"/>
            <ac:cxnSpMk id="32" creationId="{0DEA8FB0-8EAD-40B0-86B9-7A185681E768}"/>
          </ac:cxnSpMkLst>
        </pc:cxnChg>
        <pc:cxnChg chg="del">
          <ac:chgData name="Steven Tran" userId="389ae4930ace307d" providerId="LiveId" clId="{5B964226-E8CD-456D-AE2B-1F882661A56E}" dt="2020-07-04T10:15:11.053" v="2299" actId="478"/>
          <ac:cxnSpMkLst>
            <pc:docMk/>
            <pc:sldMk cId="3516693012" sldId="357"/>
            <ac:cxnSpMk id="57" creationId="{550C9648-8F12-47D1-B310-E1347678620B}"/>
          </ac:cxnSpMkLst>
        </pc:cxnChg>
      </pc:sldChg>
      <pc:sldChg chg="addSp delSp modSp add del mod">
        <pc:chgData name="Steven Tran" userId="389ae4930ace307d" providerId="LiveId" clId="{5B964226-E8CD-456D-AE2B-1F882661A56E}" dt="2020-07-04T10:14:54.146" v="2296" actId="47"/>
        <pc:sldMkLst>
          <pc:docMk/>
          <pc:sldMk cId="3961596849" sldId="357"/>
        </pc:sldMkLst>
        <pc:spChg chg="add del mod">
          <ac:chgData name="Steven Tran" userId="389ae4930ace307d" providerId="LiveId" clId="{5B964226-E8CD-456D-AE2B-1F882661A56E}" dt="2020-07-04T10:12:15.437" v="2242" actId="478"/>
          <ac:spMkLst>
            <pc:docMk/>
            <pc:sldMk cId="3961596849" sldId="357"/>
            <ac:spMk id="21" creationId="{3A5BB87E-D935-41B1-ACB6-4EDC5D1555D1}"/>
          </ac:spMkLst>
        </pc:spChg>
        <pc:spChg chg="add del mod">
          <ac:chgData name="Steven Tran" userId="389ae4930ace307d" providerId="LiveId" clId="{5B964226-E8CD-456D-AE2B-1F882661A56E}" dt="2020-07-04T10:12:15.437" v="2242" actId="478"/>
          <ac:spMkLst>
            <pc:docMk/>
            <pc:sldMk cId="3961596849" sldId="357"/>
            <ac:spMk id="22" creationId="{2DA618B6-14F4-45BA-B356-41112EEE5FA0}"/>
          </ac:spMkLst>
        </pc:spChg>
      </pc:sldChg>
      <pc:sldChg chg="addSp modSp new del">
        <pc:chgData name="Steven Tran" userId="389ae4930ace307d" providerId="LiveId" clId="{5B964226-E8CD-456D-AE2B-1F882661A56E}" dt="2020-07-04T11:29:35.756" v="2339" actId="47"/>
        <pc:sldMkLst>
          <pc:docMk/>
          <pc:sldMk cId="391068789" sldId="358"/>
        </pc:sldMkLst>
        <pc:picChg chg="add mod">
          <ac:chgData name="Steven Tran" userId="389ae4930ace307d" providerId="LiveId" clId="{5B964226-E8CD-456D-AE2B-1F882661A56E}" dt="2020-07-04T11:23:06.120" v="2338" actId="732"/>
          <ac:picMkLst>
            <pc:docMk/>
            <pc:sldMk cId="391068789" sldId="358"/>
            <ac:picMk id="3074" creationId="{663063D2-835E-47EF-B9B7-A54594B6DCFB}"/>
          </ac:picMkLst>
        </pc:picChg>
      </pc:sldChg>
      <pc:sldChg chg="delSp new">
        <pc:chgData name="Steven Tran" userId="389ae4930ace307d" providerId="LiveId" clId="{5B964226-E8CD-456D-AE2B-1F882661A56E}" dt="2020-06-27T16:09:06.713" v="1505"/>
        <pc:sldMkLst>
          <pc:docMk/>
          <pc:sldMk cId="2870643893" sldId="358"/>
        </pc:sldMkLst>
        <pc:spChg chg="del">
          <ac:chgData name="Steven Tran" userId="389ae4930ace307d" providerId="LiveId" clId="{5B964226-E8CD-456D-AE2B-1F882661A56E}" dt="2020-06-27T16:09:06.713" v="1505"/>
          <ac:spMkLst>
            <pc:docMk/>
            <pc:sldMk cId="2870643893" sldId="358"/>
            <ac:spMk id="2" creationId="{29ADBAD7-FD8B-4CDC-8E80-B57651E1C4E1}"/>
          </ac:spMkLst>
        </pc:spChg>
        <pc:spChg chg="del">
          <ac:chgData name="Steven Tran" userId="389ae4930ace307d" providerId="LiveId" clId="{5B964226-E8CD-456D-AE2B-1F882661A56E}" dt="2020-06-27T16:09:06.713" v="1505"/>
          <ac:spMkLst>
            <pc:docMk/>
            <pc:sldMk cId="2870643893" sldId="358"/>
            <ac:spMk id="3" creationId="{C946241B-5D79-426C-8052-7C77546DB759}"/>
          </ac:spMkLst>
        </pc:spChg>
        <pc:spChg chg="del">
          <ac:chgData name="Steven Tran" userId="389ae4930ace307d" providerId="LiveId" clId="{5B964226-E8CD-456D-AE2B-1F882661A56E}" dt="2020-06-27T16:09:06.713" v="1505"/>
          <ac:spMkLst>
            <pc:docMk/>
            <pc:sldMk cId="2870643893" sldId="358"/>
            <ac:spMk id="4" creationId="{32B814D4-27E3-4F3A-8C9D-0C198C87E697}"/>
          </ac:spMkLst>
        </pc:spChg>
      </pc:sldChg>
      <pc:sldChg chg="addSp delSp modSp new del mod setBg">
        <pc:chgData name="Steven Tran" userId="389ae4930ace307d" providerId="LiveId" clId="{5B964226-E8CD-456D-AE2B-1F882661A56E}" dt="2020-06-27T16:14:59.961" v="1529" actId="47"/>
        <pc:sldMkLst>
          <pc:docMk/>
          <pc:sldMk cId="3527851568" sldId="359"/>
        </pc:sldMkLst>
        <pc:spChg chg="add">
          <ac:chgData name="Steven Tran" userId="389ae4930ace307d" providerId="LiveId" clId="{5B964226-E8CD-456D-AE2B-1F882661A56E}" dt="2020-06-27T16:14:45.121" v="1525" actId="26606"/>
          <ac:spMkLst>
            <pc:docMk/>
            <pc:sldMk cId="3527851568" sldId="359"/>
            <ac:spMk id="71" creationId="{B670DBD5-770C-4383-9F54-5B86E86BD5BB}"/>
          </ac:spMkLst>
        </pc:spChg>
        <pc:picChg chg="add del mod">
          <ac:chgData name="Steven Tran" userId="389ae4930ace307d" providerId="LiveId" clId="{5B964226-E8CD-456D-AE2B-1F882661A56E}" dt="2020-06-27T16:14:55.105" v="1528" actId="478"/>
          <ac:picMkLst>
            <pc:docMk/>
            <pc:sldMk cId="3527851568" sldId="359"/>
            <ac:picMk id="1026" creationId="{DBA90676-725D-4C98-83C8-6EFC4F9F0956}"/>
          </ac:picMkLst>
        </pc:picChg>
      </pc:sldChg>
      <pc:sldChg chg="new">
        <pc:chgData name="Steven Tran" userId="389ae4930ace307d" providerId="LiveId" clId="{5B964226-E8CD-456D-AE2B-1F882661A56E}" dt="2020-07-04T11:22:33.694" v="2333" actId="680"/>
        <pc:sldMkLst>
          <pc:docMk/>
          <pc:sldMk cId="4071129612" sldId="359"/>
        </pc:sldMkLst>
      </pc:sldChg>
      <pc:sldChg chg="addSp new">
        <pc:chgData name="Steven Tran" userId="389ae4930ace307d" providerId="LiveId" clId="{5B964226-E8CD-456D-AE2B-1F882661A56E}" dt="2020-07-04T11:29:40.188" v="2341"/>
        <pc:sldMkLst>
          <pc:docMk/>
          <pc:sldMk cId="1189626844" sldId="360"/>
        </pc:sldMkLst>
        <pc:picChg chg="add">
          <ac:chgData name="Steven Tran" userId="389ae4930ace307d" providerId="LiveId" clId="{5B964226-E8CD-456D-AE2B-1F882661A56E}" dt="2020-07-04T11:29:40.188" v="2341"/>
          <ac:picMkLst>
            <pc:docMk/>
            <pc:sldMk cId="1189626844" sldId="360"/>
            <ac:picMk id="4098" creationId="{A71B7104-5325-4ED1-B678-C26F2B2E3007}"/>
          </ac:picMkLst>
        </pc:picChg>
      </pc:sldChg>
      <pc:sldChg chg="add del">
        <pc:chgData name="Steven Tran" userId="389ae4930ace307d" providerId="LiveId" clId="{5B964226-E8CD-456D-AE2B-1F882661A56E}" dt="2020-07-04T11:29:35.756" v="2339" actId="47"/>
        <pc:sldMkLst>
          <pc:docMk/>
          <pc:sldMk cId="3821641434" sldId="360"/>
        </pc:sldMkLst>
      </pc:sldChg>
      <pc:sldChg chg="addSp delSp modSp new mod setBg">
        <pc:chgData name="Steven Tran" userId="389ae4930ace307d" providerId="LiveId" clId="{5B964226-E8CD-456D-AE2B-1F882661A56E}" dt="2020-07-04T11:36:01.089" v="2379" actId="18131"/>
        <pc:sldMkLst>
          <pc:docMk/>
          <pc:sldMk cId="1365649857" sldId="361"/>
        </pc:sldMkLst>
        <pc:spChg chg="add del">
          <ac:chgData name="Steven Tran" userId="389ae4930ace307d" providerId="LiveId" clId="{5B964226-E8CD-456D-AE2B-1F882661A56E}" dt="2020-07-04T11:32:51.597" v="2348" actId="26606"/>
          <ac:spMkLst>
            <pc:docMk/>
            <pc:sldMk cId="1365649857" sldId="361"/>
            <ac:spMk id="77" creationId="{25414FA1-2D4C-41DB-83DE-4F3E38C10A63}"/>
          </ac:spMkLst>
        </pc:spChg>
        <pc:picChg chg="add del mod">
          <ac:chgData name="Steven Tran" userId="389ae4930ace307d" providerId="LiveId" clId="{5B964226-E8CD-456D-AE2B-1F882661A56E}" dt="2020-07-04T11:33:27.259" v="2357" actId="478"/>
          <ac:picMkLst>
            <pc:docMk/>
            <pc:sldMk cId="1365649857" sldId="361"/>
            <ac:picMk id="6146" creationId="{415C8A50-8D23-4D79-88B7-02B9C0FED20C}"/>
          </ac:picMkLst>
        </pc:picChg>
        <pc:picChg chg="add del mod">
          <ac:chgData name="Steven Tran" userId="389ae4930ace307d" providerId="LiveId" clId="{5B964226-E8CD-456D-AE2B-1F882661A56E}" dt="2020-07-04T11:33:26.719" v="2356" actId="478"/>
          <ac:picMkLst>
            <pc:docMk/>
            <pc:sldMk cId="1365649857" sldId="361"/>
            <ac:picMk id="6148" creationId="{89E3CF48-05C5-47A6-9E51-0A61AC02C686}"/>
          </ac:picMkLst>
        </pc:picChg>
        <pc:picChg chg="add del mod ord">
          <ac:chgData name="Steven Tran" userId="389ae4930ace307d" providerId="LiveId" clId="{5B964226-E8CD-456D-AE2B-1F882661A56E}" dt="2020-07-04T11:32:54.483" v="2349" actId="478"/>
          <ac:picMkLst>
            <pc:docMk/>
            <pc:sldMk cId="1365649857" sldId="361"/>
            <ac:picMk id="6150" creationId="{8D863EE1-2D4A-4B54-964B-EE16BA9738CD}"/>
          </ac:picMkLst>
        </pc:picChg>
        <pc:picChg chg="add del mod ord">
          <ac:chgData name="Steven Tran" userId="389ae4930ace307d" providerId="LiveId" clId="{5B964226-E8CD-456D-AE2B-1F882661A56E}" dt="2020-07-04T11:32:54.483" v="2349" actId="478"/>
          <ac:picMkLst>
            <pc:docMk/>
            <pc:sldMk cId="1365649857" sldId="361"/>
            <ac:picMk id="6152" creationId="{25709224-4F14-4015-8E86-A95807486A77}"/>
          </ac:picMkLst>
        </pc:picChg>
        <pc:picChg chg="add del mod">
          <ac:chgData name="Steven Tran" userId="389ae4930ace307d" providerId="LiveId" clId="{5B964226-E8CD-456D-AE2B-1F882661A56E}" dt="2020-07-04T11:33:26.123" v="2355" actId="478"/>
          <ac:picMkLst>
            <pc:docMk/>
            <pc:sldMk cId="1365649857" sldId="361"/>
            <ac:picMk id="6154" creationId="{2E9248FC-FA46-4F63-AD85-B8A789F2832D}"/>
          </ac:picMkLst>
        </pc:picChg>
        <pc:picChg chg="add del mod">
          <ac:chgData name="Steven Tran" userId="389ae4930ace307d" providerId="LiveId" clId="{5B964226-E8CD-456D-AE2B-1F882661A56E}" dt="2020-07-04T11:33:25.551" v="2354" actId="478"/>
          <ac:picMkLst>
            <pc:docMk/>
            <pc:sldMk cId="1365649857" sldId="361"/>
            <ac:picMk id="6156" creationId="{42F1F6AE-EAD1-43A6-991E-5C313669C37B}"/>
          </ac:picMkLst>
        </pc:picChg>
        <pc:picChg chg="add mod ord">
          <ac:chgData name="Steven Tran" userId="389ae4930ace307d" providerId="LiveId" clId="{5B964226-E8CD-456D-AE2B-1F882661A56E}" dt="2020-07-04T11:34:39.267" v="2365" actId="18131"/>
          <ac:picMkLst>
            <pc:docMk/>
            <pc:sldMk cId="1365649857" sldId="361"/>
            <ac:picMk id="6158" creationId="{66CDFE74-4527-4A22-A198-C5E160158F04}"/>
          </ac:picMkLst>
        </pc:picChg>
        <pc:picChg chg="add mod">
          <ac:chgData name="Steven Tran" userId="389ae4930ace307d" providerId="LiveId" clId="{5B964226-E8CD-456D-AE2B-1F882661A56E}" dt="2020-07-04T11:36:01.089" v="2379" actId="18131"/>
          <ac:picMkLst>
            <pc:docMk/>
            <pc:sldMk cId="1365649857" sldId="361"/>
            <ac:picMk id="6160" creationId="{3B142A63-0CDB-4F6D-832C-64635A383B3B}"/>
          </ac:picMkLst>
        </pc:picChg>
        <pc:picChg chg="add mod ord">
          <ac:chgData name="Steven Tran" userId="389ae4930ace307d" providerId="LiveId" clId="{5B964226-E8CD-456D-AE2B-1F882661A56E}" dt="2020-07-04T11:34:48.298" v="2367" actId="18131"/>
          <ac:picMkLst>
            <pc:docMk/>
            <pc:sldMk cId="1365649857" sldId="361"/>
            <ac:picMk id="6162" creationId="{9FEC0C79-24D4-4F4A-8669-47C96B3A15A3}"/>
          </ac:picMkLst>
        </pc:picChg>
        <pc:picChg chg="add mod ord">
          <ac:chgData name="Steven Tran" userId="389ae4930ace307d" providerId="LiveId" clId="{5B964226-E8CD-456D-AE2B-1F882661A56E}" dt="2020-07-04T11:34:16.075" v="2363" actId="26606"/>
          <ac:picMkLst>
            <pc:docMk/>
            <pc:sldMk cId="1365649857" sldId="361"/>
            <ac:picMk id="6164" creationId="{710331CD-6BFD-4D3B-B1EC-72C5E18622FC}"/>
          </ac:picMkLst>
        </pc:picChg>
        <pc:picChg chg="add mod">
          <ac:chgData name="Steven Tran" userId="389ae4930ace307d" providerId="LiveId" clId="{5B964226-E8CD-456D-AE2B-1F882661A56E}" dt="2020-07-04T11:34:59.065" v="2369" actId="18131"/>
          <ac:picMkLst>
            <pc:docMk/>
            <pc:sldMk cId="1365649857" sldId="361"/>
            <ac:picMk id="6166" creationId="{217BB935-56EB-4140-A4E7-9C1E5CC47DDF}"/>
          </ac:picMkLst>
        </pc:picChg>
      </pc:sldChg>
      <pc:sldChg chg="modSp add del mod ord">
        <pc:chgData name="Steven Tran" userId="389ae4930ace307d" providerId="LiveId" clId="{5B964226-E8CD-456D-AE2B-1F882661A56E}" dt="2020-07-04T13:01:23.028" v="2398" actId="47"/>
        <pc:sldMkLst>
          <pc:docMk/>
          <pc:sldMk cId="1272337425" sldId="362"/>
        </pc:sldMkLst>
        <pc:spChg chg="mod">
          <ac:chgData name="Steven Tran" userId="389ae4930ace307d" providerId="LiveId" clId="{5B964226-E8CD-456D-AE2B-1F882661A56E}" dt="2020-07-04T13:00:39.035" v="2392" actId="208"/>
          <ac:spMkLst>
            <pc:docMk/>
            <pc:sldMk cId="1272337425" sldId="362"/>
            <ac:spMk id="5" creationId="{58CC9D62-CECE-4745-83B2-2A0DDE6F8D2E}"/>
          </ac:spMkLst>
        </pc:spChg>
        <pc:spChg chg="mod">
          <ac:chgData name="Steven Tran" userId="389ae4930ace307d" providerId="LiveId" clId="{5B964226-E8CD-456D-AE2B-1F882661A56E}" dt="2020-07-04T13:00:39.035" v="2392" actId="208"/>
          <ac:spMkLst>
            <pc:docMk/>
            <pc:sldMk cId="1272337425" sldId="362"/>
            <ac:spMk id="15" creationId="{DE623C76-7121-49DB-B799-4110AB2757EF}"/>
          </ac:spMkLst>
        </pc:spChg>
        <pc:spChg chg="mod">
          <ac:chgData name="Steven Tran" userId="389ae4930ace307d" providerId="LiveId" clId="{5B964226-E8CD-456D-AE2B-1F882661A56E}" dt="2020-07-04T13:00:39.035" v="2392" actId="208"/>
          <ac:spMkLst>
            <pc:docMk/>
            <pc:sldMk cId="1272337425" sldId="362"/>
            <ac:spMk id="28" creationId="{D934D8D0-2409-4B3C-B107-1D4E1B887D31}"/>
          </ac:spMkLst>
        </pc:spChg>
      </pc:sldChg>
      <pc:sldChg chg="modSp add del mod ord">
        <pc:chgData name="Steven Tran" userId="389ae4930ace307d" providerId="LiveId" clId="{5B964226-E8CD-456D-AE2B-1F882661A56E}" dt="2020-07-04T15:26:39.281" v="2732" actId="47"/>
        <pc:sldMkLst>
          <pc:docMk/>
          <pc:sldMk cId="2573248500" sldId="363"/>
        </pc:sldMkLst>
        <pc:spChg chg="mod">
          <ac:chgData name="Steven Tran" userId="389ae4930ace307d" providerId="LiveId" clId="{5B964226-E8CD-456D-AE2B-1F882661A56E}" dt="2020-07-04T13:01:16.461" v="2396" actId="1076"/>
          <ac:spMkLst>
            <pc:docMk/>
            <pc:sldMk cId="2573248500" sldId="363"/>
            <ac:spMk id="9" creationId="{573A785A-3CC1-4E98-8BC8-77FCAA561E82}"/>
          </ac:spMkLst>
        </pc:spChg>
      </pc:sldChg>
      <pc:sldChg chg="modSp add del mod">
        <pc:chgData name="Steven Tran" userId="389ae4930ace307d" providerId="LiveId" clId="{5B964226-E8CD-456D-AE2B-1F882661A56E}" dt="2020-07-04T15:26:39.281" v="2732" actId="47"/>
        <pc:sldMkLst>
          <pc:docMk/>
          <pc:sldMk cId="669231306" sldId="364"/>
        </pc:sldMkLst>
        <pc:spChg chg="mod">
          <ac:chgData name="Steven Tran" userId="389ae4930ace307d" providerId="LiveId" clId="{5B964226-E8CD-456D-AE2B-1F882661A56E}" dt="2020-07-04T13:02:33.147" v="2420" actId="207"/>
          <ac:spMkLst>
            <pc:docMk/>
            <pc:sldMk cId="669231306" sldId="364"/>
            <ac:spMk id="2" creationId="{B6606F67-8E06-4F33-A819-EB846BC983B3}"/>
          </ac:spMkLst>
        </pc:spChg>
        <pc:spChg chg="mod">
          <ac:chgData name="Steven Tran" userId="389ae4930ace307d" providerId="LiveId" clId="{5B964226-E8CD-456D-AE2B-1F882661A56E}" dt="2020-07-04T13:01:31.928" v="2399" actId="208"/>
          <ac:spMkLst>
            <pc:docMk/>
            <pc:sldMk cId="669231306" sldId="364"/>
            <ac:spMk id="5" creationId="{58CC9D62-CECE-4745-83B2-2A0DDE6F8D2E}"/>
          </ac:spMkLst>
        </pc:spChg>
        <pc:spChg chg="mod">
          <ac:chgData name="Steven Tran" userId="389ae4930ace307d" providerId="LiveId" clId="{5B964226-E8CD-456D-AE2B-1F882661A56E}" dt="2020-07-04T13:02:01.677" v="2402" actId="207"/>
          <ac:spMkLst>
            <pc:docMk/>
            <pc:sldMk cId="669231306" sldId="364"/>
            <ac:spMk id="8" creationId="{A04FEBF9-30D3-4550-974D-018A9A1BDE68}"/>
          </ac:spMkLst>
        </pc:spChg>
        <pc:spChg chg="mod">
          <ac:chgData name="Steven Tran" userId="389ae4930ace307d" providerId="LiveId" clId="{5B964226-E8CD-456D-AE2B-1F882661A56E}" dt="2020-07-04T13:02:10.395" v="2404" actId="207"/>
          <ac:spMkLst>
            <pc:docMk/>
            <pc:sldMk cId="669231306" sldId="364"/>
            <ac:spMk id="9" creationId="{573A785A-3CC1-4E98-8BC8-77FCAA561E82}"/>
          </ac:spMkLst>
        </pc:spChg>
        <pc:spChg chg="mod">
          <ac:chgData name="Steven Tran" userId="389ae4930ace307d" providerId="LiveId" clId="{5B964226-E8CD-456D-AE2B-1F882661A56E}" dt="2020-07-04T13:02:25.577" v="2417" actId="207"/>
          <ac:spMkLst>
            <pc:docMk/>
            <pc:sldMk cId="669231306" sldId="364"/>
            <ac:spMk id="10" creationId="{996F7A93-7CE8-4D56-AEF5-EE110177D3C7}"/>
          </ac:spMkLst>
        </pc:spChg>
        <pc:spChg chg="mod">
          <ac:chgData name="Steven Tran" userId="389ae4930ace307d" providerId="LiveId" clId="{5B964226-E8CD-456D-AE2B-1F882661A56E}" dt="2020-07-04T13:02:28.688" v="2418" actId="207"/>
          <ac:spMkLst>
            <pc:docMk/>
            <pc:sldMk cId="669231306" sldId="364"/>
            <ac:spMk id="11" creationId="{F4C6FB53-811E-4233-8D40-8905BCE5FA2D}"/>
          </ac:spMkLst>
        </pc:spChg>
        <pc:spChg chg="mod">
          <ac:chgData name="Steven Tran" userId="389ae4930ace307d" providerId="LiveId" clId="{5B964226-E8CD-456D-AE2B-1F882661A56E}" dt="2020-07-04T13:02:31.009" v="2419" actId="207"/>
          <ac:spMkLst>
            <pc:docMk/>
            <pc:sldMk cId="669231306" sldId="364"/>
            <ac:spMk id="14" creationId="{8FAFFEF6-476B-4EF1-9AA6-A434EC3F0BED}"/>
          </ac:spMkLst>
        </pc:spChg>
        <pc:spChg chg="mod">
          <ac:chgData name="Steven Tran" userId="389ae4930ace307d" providerId="LiveId" clId="{5B964226-E8CD-456D-AE2B-1F882661A56E}" dt="2020-07-04T13:01:31.928" v="2399" actId="208"/>
          <ac:spMkLst>
            <pc:docMk/>
            <pc:sldMk cId="669231306" sldId="364"/>
            <ac:spMk id="15" creationId="{DE623C76-7121-49DB-B799-4110AB2757EF}"/>
          </ac:spMkLst>
        </pc:spChg>
        <pc:spChg chg="mod">
          <ac:chgData name="Steven Tran" userId="389ae4930ace307d" providerId="LiveId" clId="{5B964226-E8CD-456D-AE2B-1F882661A56E}" dt="2020-07-04T13:02:48.149" v="2421" actId="207"/>
          <ac:spMkLst>
            <pc:docMk/>
            <pc:sldMk cId="669231306" sldId="364"/>
            <ac:spMk id="16" creationId="{EFE9C1B5-C0F8-4E9D-999D-7474162500FE}"/>
          </ac:spMkLst>
        </pc:spChg>
        <pc:spChg chg="mod">
          <ac:chgData name="Steven Tran" userId="389ae4930ace307d" providerId="LiveId" clId="{5B964226-E8CD-456D-AE2B-1F882661A56E}" dt="2020-07-04T13:02:50.554" v="2422" actId="207"/>
          <ac:spMkLst>
            <pc:docMk/>
            <pc:sldMk cId="669231306" sldId="364"/>
            <ac:spMk id="17" creationId="{21544C27-F367-4514-9073-BD35FBD4C728}"/>
          </ac:spMkLst>
        </pc:spChg>
        <pc:spChg chg="mod">
          <ac:chgData name="Steven Tran" userId="389ae4930ace307d" providerId="LiveId" clId="{5B964226-E8CD-456D-AE2B-1F882661A56E}" dt="2020-07-04T13:02:52.477" v="2423" actId="207"/>
          <ac:spMkLst>
            <pc:docMk/>
            <pc:sldMk cId="669231306" sldId="364"/>
            <ac:spMk id="18" creationId="{F2E82BDC-B900-42F1-B9C9-CBDC7A00A642}"/>
          </ac:spMkLst>
        </pc:spChg>
        <pc:spChg chg="mod">
          <ac:chgData name="Steven Tran" userId="389ae4930ace307d" providerId="LiveId" clId="{5B964226-E8CD-456D-AE2B-1F882661A56E}" dt="2020-07-04T13:01:54.814" v="2401" actId="207"/>
          <ac:spMkLst>
            <pc:docMk/>
            <pc:sldMk cId="669231306" sldId="364"/>
            <ac:spMk id="19" creationId="{B5AFDC7F-01CD-400C-B7B4-024E97B7B49E}"/>
          </ac:spMkLst>
        </pc:spChg>
        <pc:spChg chg="mod">
          <ac:chgData name="Steven Tran" userId="389ae4930ace307d" providerId="LiveId" clId="{5B964226-E8CD-456D-AE2B-1F882661A56E}" dt="2020-07-04T13:02:04.577" v="2403" actId="207"/>
          <ac:spMkLst>
            <pc:docMk/>
            <pc:sldMk cId="669231306" sldId="364"/>
            <ac:spMk id="20" creationId="{48AC8E01-B13B-4774-AA86-71261CAEDE3A}"/>
          </ac:spMkLst>
        </pc:spChg>
        <pc:spChg chg="mod">
          <ac:chgData name="Steven Tran" userId="389ae4930ace307d" providerId="LiveId" clId="{5B964226-E8CD-456D-AE2B-1F882661A56E}" dt="2020-07-04T13:02:18.385" v="2416" actId="404"/>
          <ac:spMkLst>
            <pc:docMk/>
            <pc:sldMk cId="669231306" sldId="364"/>
            <ac:spMk id="28" creationId="{D934D8D0-2409-4B3C-B107-1D4E1B887D31}"/>
          </ac:spMkLst>
        </pc:spChg>
        <pc:spChg chg="mod">
          <ac:chgData name="Steven Tran" userId="389ae4930ace307d" providerId="LiveId" clId="{5B964226-E8CD-456D-AE2B-1F882661A56E}" dt="2020-07-04T13:01:52.624" v="2400" actId="207"/>
          <ac:spMkLst>
            <pc:docMk/>
            <pc:sldMk cId="669231306" sldId="364"/>
            <ac:spMk id="29" creationId="{76936349-E8D0-4085-B1E3-D75A52258826}"/>
          </ac:spMkLst>
        </pc:spChg>
        <pc:cxnChg chg="mod ord">
          <ac:chgData name="Steven Tran" userId="389ae4930ace307d" providerId="LiveId" clId="{5B964226-E8CD-456D-AE2B-1F882661A56E}" dt="2020-07-04T13:04:01.644" v="2433" actId="14100"/>
          <ac:cxnSpMkLst>
            <pc:docMk/>
            <pc:sldMk cId="669231306" sldId="364"/>
            <ac:cxnSpMk id="30" creationId="{A438C745-4A62-4C45-990F-1EBBB75144B4}"/>
          </ac:cxnSpMkLst>
        </pc:cxnChg>
        <pc:cxnChg chg="mod ord">
          <ac:chgData name="Steven Tran" userId="389ae4930ace307d" providerId="LiveId" clId="{5B964226-E8CD-456D-AE2B-1F882661A56E}" dt="2020-07-04T13:04:10.364" v="2434" actId="14100"/>
          <ac:cxnSpMkLst>
            <pc:docMk/>
            <pc:sldMk cId="669231306" sldId="364"/>
            <ac:cxnSpMk id="53" creationId="{26E7E4AE-8C83-48B0-9C92-CEF2FF9F6734}"/>
          </ac:cxnSpMkLst>
        </pc:cxnChg>
        <pc:cxnChg chg="mod ord">
          <ac:chgData name="Steven Tran" userId="389ae4930ace307d" providerId="LiveId" clId="{5B964226-E8CD-456D-AE2B-1F882661A56E}" dt="2020-07-04T13:04:21.099" v="2436" actId="14100"/>
          <ac:cxnSpMkLst>
            <pc:docMk/>
            <pc:sldMk cId="669231306" sldId="364"/>
            <ac:cxnSpMk id="70" creationId="{75C582C3-3A4D-47B6-849C-951767B59BD3}"/>
          </ac:cxnSpMkLst>
        </pc:cxnChg>
      </pc:sldChg>
      <pc:sldChg chg="addSp modSp new mod">
        <pc:chgData name="Steven Tran" userId="389ae4930ace307d" providerId="LiveId" clId="{5B964226-E8CD-456D-AE2B-1F882661A56E}" dt="2020-07-04T15:00:55.261" v="2507" actId="1036"/>
        <pc:sldMkLst>
          <pc:docMk/>
          <pc:sldMk cId="2056186990" sldId="365"/>
        </pc:sldMkLst>
        <pc:spChg chg="add mod">
          <ac:chgData name="Steven Tran" userId="389ae4930ace307d" providerId="LiveId" clId="{5B964226-E8CD-456D-AE2B-1F882661A56E}" dt="2020-07-04T15:00:55.261" v="2507" actId="1036"/>
          <ac:spMkLst>
            <pc:docMk/>
            <pc:sldMk cId="2056186990" sldId="365"/>
            <ac:spMk id="2" creationId="{4B25ED7E-1206-4CB7-B407-78C042465032}"/>
          </ac:spMkLst>
        </pc:spChg>
        <pc:spChg chg="add mod ord">
          <ac:chgData name="Steven Tran" userId="389ae4930ace307d" providerId="LiveId" clId="{5B964226-E8CD-456D-AE2B-1F882661A56E}" dt="2020-07-04T15:00:16.110" v="2499" actId="207"/>
          <ac:spMkLst>
            <pc:docMk/>
            <pc:sldMk cId="2056186990" sldId="365"/>
            <ac:spMk id="3" creationId="{AEBA5FCD-8868-4D4A-881C-14E2584E95BC}"/>
          </ac:spMkLst>
        </pc:spChg>
        <pc:picChg chg="add mod">
          <ac:chgData name="Steven Tran" userId="389ae4930ace307d" providerId="LiveId" clId="{5B964226-E8CD-456D-AE2B-1F882661A56E}" dt="2020-07-04T14:57:43.846" v="2459"/>
          <ac:picMkLst>
            <pc:docMk/>
            <pc:sldMk cId="2056186990" sldId="365"/>
            <ac:picMk id="7170" creationId="{4D14E59A-ADB7-40AC-BA1C-62CA1DB02CA3}"/>
          </ac:picMkLst>
        </pc:picChg>
      </pc:sldChg>
      <pc:sldChg chg="new">
        <pc:chgData name="Steven Tran" userId="389ae4930ace307d" providerId="LiveId" clId="{5B964226-E8CD-456D-AE2B-1F882661A56E}" dt="2020-07-04T14:56:56.427" v="2438" actId="680"/>
        <pc:sldMkLst>
          <pc:docMk/>
          <pc:sldMk cId="2135982000" sldId="366"/>
        </pc:sldMkLst>
      </pc:sldChg>
      <pc:sldChg chg="new">
        <pc:chgData name="Steven Tran" userId="389ae4930ace307d" providerId="LiveId" clId="{5B964226-E8CD-456D-AE2B-1F882661A56E}" dt="2020-07-04T15:02:20.633" v="2508" actId="680"/>
        <pc:sldMkLst>
          <pc:docMk/>
          <pc:sldMk cId="3611190" sldId="367"/>
        </pc:sldMkLst>
      </pc:sldChg>
      <pc:sldChg chg="addSp delSp modSp new mod">
        <pc:chgData name="Steven Tran" userId="389ae4930ace307d" providerId="LiveId" clId="{5B964226-E8CD-456D-AE2B-1F882661A56E}" dt="2020-07-04T15:11:00.087" v="2599" actId="1076"/>
        <pc:sldMkLst>
          <pc:docMk/>
          <pc:sldMk cId="1695291804" sldId="368"/>
        </pc:sldMkLst>
        <pc:spChg chg="add mod">
          <ac:chgData name="Steven Tran" userId="389ae4930ace307d" providerId="LiveId" clId="{5B964226-E8CD-456D-AE2B-1F882661A56E}" dt="2020-07-04T15:11:00.087" v="2599" actId="1076"/>
          <ac:spMkLst>
            <pc:docMk/>
            <pc:sldMk cId="1695291804" sldId="368"/>
            <ac:spMk id="4" creationId="{30AE24E5-9C6D-4C8D-BBD4-8B8506CDEAF4}"/>
          </ac:spMkLst>
        </pc:spChg>
        <pc:picChg chg="add mod">
          <ac:chgData name="Steven Tran" userId="389ae4930ace307d" providerId="LiveId" clId="{5B964226-E8CD-456D-AE2B-1F882661A56E}" dt="2020-07-04T15:10:57.744" v="2598" actId="14100"/>
          <ac:picMkLst>
            <pc:docMk/>
            <pc:sldMk cId="1695291804" sldId="368"/>
            <ac:picMk id="3" creationId="{4055BCA8-0817-480B-8635-06D7B7E2D344}"/>
          </ac:picMkLst>
        </pc:picChg>
        <pc:picChg chg="add del">
          <ac:chgData name="Steven Tran" userId="389ae4930ace307d" providerId="LiveId" clId="{5B964226-E8CD-456D-AE2B-1F882661A56E}" dt="2020-07-04T15:02:28.687" v="2511"/>
          <ac:picMkLst>
            <pc:docMk/>
            <pc:sldMk cId="1695291804" sldId="368"/>
            <ac:picMk id="8194" creationId="{6398EEF2-E322-4A70-B1BE-A321783579A5}"/>
          </ac:picMkLst>
        </pc:picChg>
        <pc:picChg chg="add del mod">
          <ac:chgData name="Steven Tran" userId="389ae4930ace307d" providerId="LiveId" clId="{5B964226-E8CD-456D-AE2B-1F882661A56E}" dt="2020-07-04T15:09:01.276" v="2519" actId="478"/>
          <ac:picMkLst>
            <pc:docMk/>
            <pc:sldMk cId="1695291804" sldId="368"/>
            <ac:picMk id="8196" creationId="{67A32B3D-4308-48EE-B76B-463BBF9DA38D}"/>
          </ac:picMkLst>
        </pc:picChg>
      </pc:sldChg>
      <pc:sldChg chg="addSp delSp modSp new del mod">
        <pc:chgData name="Steven Tran" userId="389ae4930ace307d" providerId="LiveId" clId="{5B964226-E8CD-456D-AE2B-1F882661A56E}" dt="2020-07-04T15:10:51.638" v="2597" actId="47"/>
        <pc:sldMkLst>
          <pc:docMk/>
          <pc:sldMk cId="157917866" sldId="369"/>
        </pc:sldMkLst>
        <pc:picChg chg="add del mod">
          <ac:chgData name="Steven Tran" userId="389ae4930ace307d" providerId="LiveId" clId="{5B964226-E8CD-456D-AE2B-1F882661A56E}" dt="2020-07-04T15:10:49.577" v="2596" actId="478"/>
          <ac:picMkLst>
            <pc:docMk/>
            <pc:sldMk cId="157917866" sldId="369"/>
            <ac:picMk id="2" creationId="{C7892124-888C-453A-B5FD-020B96B00618}"/>
          </ac:picMkLst>
        </pc:picChg>
        <pc:picChg chg="add del mod">
          <ac:chgData name="Steven Tran" userId="389ae4930ace307d" providerId="LiveId" clId="{5B964226-E8CD-456D-AE2B-1F882661A56E}" dt="2020-07-04T15:10:47.953" v="2595" actId="478"/>
          <ac:picMkLst>
            <pc:docMk/>
            <pc:sldMk cId="157917866" sldId="369"/>
            <ac:picMk id="4" creationId="{8C16BB19-71AF-4587-A793-219BA9AD2636}"/>
          </ac:picMkLst>
        </pc:picChg>
      </pc:sldChg>
      <pc:sldChg chg="addSp delSp modSp add mod">
        <pc:chgData name="Steven Tran" userId="389ae4930ace307d" providerId="LiveId" clId="{5B964226-E8CD-456D-AE2B-1F882661A56E}" dt="2020-07-04T15:14:01.308" v="2649" actId="1076"/>
        <pc:sldMkLst>
          <pc:docMk/>
          <pc:sldMk cId="687632460" sldId="369"/>
        </pc:sldMkLst>
        <pc:spChg chg="mod">
          <ac:chgData name="Steven Tran" userId="389ae4930ace307d" providerId="LiveId" clId="{5B964226-E8CD-456D-AE2B-1F882661A56E}" dt="2020-07-04T15:13:51.637" v="2648" actId="20577"/>
          <ac:spMkLst>
            <pc:docMk/>
            <pc:sldMk cId="687632460" sldId="369"/>
            <ac:spMk id="4" creationId="{30AE24E5-9C6D-4C8D-BBD4-8B8506CDEAF4}"/>
          </ac:spMkLst>
        </pc:spChg>
        <pc:picChg chg="add del mod">
          <ac:chgData name="Steven Tran" userId="389ae4930ace307d" providerId="LiveId" clId="{5B964226-E8CD-456D-AE2B-1F882661A56E}" dt="2020-07-04T15:14:01.308" v="2649" actId="1076"/>
          <ac:picMkLst>
            <pc:docMk/>
            <pc:sldMk cId="687632460" sldId="369"/>
            <ac:picMk id="5" creationId="{FD6D0C94-8A3F-4E77-A17D-440CC995B716}"/>
          </ac:picMkLst>
        </pc:picChg>
        <pc:picChg chg="add mod ord">
          <ac:chgData name="Steven Tran" userId="389ae4930ace307d" providerId="LiveId" clId="{5B964226-E8CD-456D-AE2B-1F882661A56E}" dt="2020-07-04T15:13:30.889" v="2620" actId="171"/>
          <ac:picMkLst>
            <pc:docMk/>
            <pc:sldMk cId="687632460" sldId="369"/>
            <ac:picMk id="7" creationId="{DE131384-1DF5-4CF7-8D7E-03EFFD047459}"/>
          </ac:picMkLst>
        </pc:picChg>
        <pc:picChg chg="add del">
          <ac:chgData name="Steven Tran" userId="389ae4930ace307d" providerId="LiveId" clId="{5B964226-E8CD-456D-AE2B-1F882661A56E}" dt="2020-07-04T15:12:14.664" v="2611" actId="478"/>
          <ac:picMkLst>
            <pc:docMk/>
            <pc:sldMk cId="687632460" sldId="369"/>
            <ac:picMk id="9218" creationId="{FB88FD11-CE3A-42DB-8FC0-7A618C28B3F4}"/>
          </ac:picMkLst>
        </pc:picChg>
      </pc:sldChg>
      <pc:sldChg chg="modSp add mod ord">
        <pc:chgData name="Steven Tran" userId="389ae4930ace307d" providerId="LiveId" clId="{5B964226-E8CD-456D-AE2B-1F882661A56E}" dt="2020-07-04T15:15:00.701" v="2659" actId="20577"/>
        <pc:sldMkLst>
          <pc:docMk/>
          <pc:sldMk cId="1128743936" sldId="370"/>
        </pc:sldMkLst>
        <pc:spChg chg="mod">
          <ac:chgData name="Steven Tran" userId="389ae4930ace307d" providerId="LiveId" clId="{5B964226-E8CD-456D-AE2B-1F882661A56E}" dt="2020-07-04T15:15:00.701" v="2659" actId="20577"/>
          <ac:spMkLst>
            <pc:docMk/>
            <pc:sldMk cId="1128743936" sldId="370"/>
            <ac:spMk id="2" creationId="{4B25ED7E-1206-4CB7-B407-78C042465032}"/>
          </ac:spMkLst>
        </pc:spChg>
      </pc:sldChg>
      <pc:sldChg chg="new">
        <pc:chgData name="Steven Tran" userId="389ae4930ace307d" providerId="LiveId" clId="{5B964226-E8CD-456D-AE2B-1F882661A56E}" dt="2020-07-04T15:15:23.222" v="2660" actId="680"/>
        <pc:sldMkLst>
          <pc:docMk/>
          <pc:sldMk cId="4103066878" sldId="371"/>
        </pc:sldMkLst>
      </pc:sldChg>
      <pc:sldChg chg="modSp add mod ord">
        <pc:chgData name="Steven Tran" userId="389ae4930ace307d" providerId="LiveId" clId="{5B964226-E8CD-456D-AE2B-1F882661A56E}" dt="2020-07-04T15:15:35.064" v="2670" actId="20577"/>
        <pc:sldMkLst>
          <pc:docMk/>
          <pc:sldMk cId="2781190047" sldId="372"/>
        </pc:sldMkLst>
        <pc:spChg chg="mod">
          <ac:chgData name="Steven Tran" userId="389ae4930ace307d" providerId="LiveId" clId="{5B964226-E8CD-456D-AE2B-1F882661A56E}" dt="2020-07-04T15:15:35.064" v="2670" actId="20577"/>
          <ac:spMkLst>
            <pc:docMk/>
            <pc:sldMk cId="2781190047" sldId="372"/>
            <ac:spMk id="2" creationId="{4B25ED7E-1206-4CB7-B407-78C042465032}"/>
          </ac:spMkLst>
        </pc:spChg>
      </pc:sldChg>
      <pc:sldChg chg="new">
        <pc:chgData name="Steven Tran" userId="389ae4930ace307d" providerId="LiveId" clId="{5B964226-E8CD-456D-AE2B-1F882661A56E}" dt="2020-07-04T15:15:31.595" v="2666" actId="680"/>
        <pc:sldMkLst>
          <pc:docMk/>
          <pc:sldMk cId="3620995869" sldId="373"/>
        </pc:sldMkLst>
      </pc:sldChg>
      <pc:sldChg chg="modSp add mod ord">
        <pc:chgData name="Steven Tran" userId="389ae4930ace307d" providerId="LiveId" clId="{5B964226-E8CD-456D-AE2B-1F882661A56E}" dt="2020-07-04T15:20:30.953" v="2677" actId="20577"/>
        <pc:sldMkLst>
          <pc:docMk/>
          <pc:sldMk cId="1902937290" sldId="374"/>
        </pc:sldMkLst>
        <pc:spChg chg="mod">
          <ac:chgData name="Steven Tran" userId="389ae4930ace307d" providerId="LiveId" clId="{5B964226-E8CD-456D-AE2B-1F882661A56E}" dt="2020-07-04T15:20:30.953" v="2677" actId="20577"/>
          <ac:spMkLst>
            <pc:docMk/>
            <pc:sldMk cId="1902937290" sldId="374"/>
            <ac:spMk id="2" creationId="{4B25ED7E-1206-4CB7-B407-78C042465032}"/>
          </ac:spMkLst>
        </pc:spChg>
      </pc:sldChg>
      <pc:sldChg chg="addSp modSp new mod">
        <pc:chgData name="Steven Tran" userId="389ae4930ace307d" providerId="LiveId" clId="{5B964226-E8CD-456D-AE2B-1F882661A56E}" dt="2020-07-04T15:25:13.786" v="2700" actId="207"/>
        <pc:sldMkLst>
          <pc:docMk/>
          <pc:sldMk cId="3116908151" sldId="375"/>
        </pc:sldMkLst>
        <pc:picChg chg="add mod">
          <ac:chgData name="Steven Tran" userId="389ae4930ace307d" providerId="LiveId" clId="{5B964226-E8CD-456D-AE2B-1F882661A56E}" dt="2020-07-04T15:25:13.786" v="2700" actId="207"/>
          <ac:picMkLst>
            <pc:docMk/>
            <pc:sldMk cId="3116908151" sldId="375"/>
            <ac:picMk id="3" creationId="{5725CBF9-DBD6-4DBE-9429-EE2F76C6E3C9}"/>
          </ac:picMkLst>
        </pc:picChg>
        <pc:picChg chg="add mod">
          <ac:chgData name="Steven Tran" userId="389ae4930ace307d" providerId="LiveId" clId="{5B964226-E8CD-456D-AE2B-1F882661A56E}" dt="2020-07-04T15:24:15.463" v="2696" actId="1076"/>
          <ac:picMkLst>
            <pc:docMk/>
            <pc:sldMk cId="3116908151" sldId="375"/>
            <ac:picMk id="5" creationId="{6551FAB7-807E-43DE-B735-738CE71DED8B}"/>
          </ac:picMkLst>
        </pc:picChg>
        <pc:picChg chg="add mod">
          <ac:chgData name="Steven Tran" userId="389ae4930ace307d" providerId="LiveId" clId="{5B964226-E8CD-456D-AE2B-1F882661A56E}" dt="2020-07-04T15:23:22.867" v="2688" actId="1076"/>
          <ac:picMkLst>
            <pc:docMk/>
            <pc:sldMk cId="3116908151" sldId="375"/>
            <ac:picMk id="11266" creationId="{FC3D75D7-D862-4253-A23F-6F785244C294}"/>
          </ac:picMkLst>
        </pc:picChg>
        <pc:picChg chg="add mod">
          <ac:chgData name="Steven Tran" userId="389ae4930ace307d" providerId="LiveId" clId="{5B964226-E8CD-456D-AE2B-1F882661A56E}" dt="2020-07-04T15:23:08.331" v="2686" actId="14100"/>
          <ac:picMkLst>
            <pc:docMk/>
            <pc:sldMk cId="3116908151" sldId="375"/>
            <ac:picMk id="11268" creationId="{7D2E7619-C872-4AE2-B3E1-4CBBF04E98B6}"/>
          </ac:picMkLst>
        </pc:picChg>
      </pc:sldChg>
      <pc:sldChg chg="new">
        <pc:chgData name="Steven Tran" userId="389ae4930ace307d" providerId="LiveId" clId="{5B964226-E8CD-456D-AE2B-1F882661A56E}" dt="2020-07-04T15:24:34.264" v="2698" actId="680"/>
        <pc:sldMkLst>
          <pc:docMk/>
          <pc:sldMk cId="529722671" sldId="376"/>
        </pc:sldMkLst>
      </pc:sldChg>
      <pc:sldChg chg="new">
        <pc:chgData name="Steven Tran" userId="389ae4930ace307d" providerId="LiveId" clId="{5B964226-E8CD-456D-AE2B-1F882661A56E}" dt="2020-07-04T15:24:37.833" v="2699" actId="680"/>
        <pc:sldMkLst>
          <pc:docMk/>
          <pc:sldMk cId="3893856124" sldId="377"/>
        </pc:sldMkLst>
      </pc:sldChg>
      <pc:sldChg chg="modSp add mod ord">
        <pc:chgData name="Steven Tran" userId="389ae4930ace307d" providerId="LiveId" clId="{5B964226-E8CD-456D-AE2B-1F882661A56E}" dt="2020-07-04T15:25:38.860" v="2730" actId="20577"/>
        <pc:sldMkLst>
          <pc:docMk/>
          <pc:sldMk cId="2595857646" sldId="378"/>
        </pc:sldMkLst>
        <pc:spChg chg="mod">
          <ac:chgData name="Steven Tran" userId="389ae4930ace307d" providerId="LiveId" clId="{5B964226-E8CD-456D-AE2B-1F882661A56E}" dt="2020-07-04T15:25:38.860" v="2730" actId="20577"/>
          <ac:spMkLst>
            <pc:docMk/>
            <pc:sldMk cId="2595857646" sldId="378"/>
            <ac:spMk id="2" creationId="{4B25ED7E-1206-4CB7-B407-78C042465032}"/>
          </ac:spMkLst>
        </pc:spChg>
      </pc:sldChg>
      <pc:sldChg chg="new del">
        <pc:chgData name="Steven Tran" userId="389ae4930ace307d" providerId="LiveId" clId="{5B964226-E8CD-456D-AE2B-1F882661A56E}" dt="2020-07-04T15:26:39.281" v="2732" actId="47"/>
        <pc:sldMkLst>
          <pc:docMk/>
          <pc:sldMk cId="981514469" sldId="379"/>
        </pc:sldMkLst>
      </pc:sldChg>
      <pc:sldChg chg="modSp add mod ord">
        <pc:chgData name="Steven Tran" userId="389ae4930ace307d" providerId="LiveId" clId="{5B964226-E8CD-456D-AE2B-1F882661A56E}" dt="2020-07-04T15:28:26.793" v="2785" actId="20577"/>
        <pc:sldMkLst>
          <pc:docMk/>
          <pc:sldMk cId="1731357570" sldId="379"/>
        </pc:sldMkLst>
        <pc:spChg chg="mod">
          <ac:chgData name="Steven Tran" userId="389ae4930ace307d" providerId="LiveId" clId="{5B964226-E8CD-456D-AE2B-1F882661A56E}" dt="2020-07-04T15:28:26.793" v="2785" actId="20577"/>
          <ac:spMkLst>
            <pc:docMk/>
            <pc:sldMk cId="1731357570" sldId="379"/>
            <ac:spMk id="2" creationId="{4B25ED7E-1206-4CB7-B407-78C042465032}"/>
          </ac:spMkLst>
        </pc:spChg>
      </pc:sldChg>
      <pc:sldChg chg="modSp add del mod ord">
        <pc:chgData name="Steven Tran" userId="389ae4930ace307d" providerId="LiveId" clId="{5B964226-E8CD-456D-AE2B-1F882661A56E}" dt="2020-07-04T15:27:22.227" v="2750" actId="47"/>
        <pc:sldMkLst>
          <pc:docMk/>
          <pc:sldMk cId="3694600496" sldId="379"/>
        </pc:sldMkLst>
        <pc:spChg chg="mod">
          <ac:chgData name="Steven Tran" userId="389ae4930ace307d" providerId="LiveId" clId="{5B964226-E8CD-456D-AE2B-1F882661A56E}" dt="2020-07-04T15:27:05.629" v="2749" actId="20577"/>
          <ac:spMkLst>
            <pc:docMk/>
            <pc:sldMk cId="3694600496" sldId="379"/>
            <ac:spMk id="2" creationId="{4B25ED7E-1206-4CB7-B407-78C042465032}"/>
          </ac:spMkLst>
        </pc:spChg>
      </pc:sldChg>
      <pc:sldChg chg="new">
        <pc:chgData name="Steven Tran" userId="389ae4930ace307d" providerId="LiveId" clId="{5B964226-E8CD-456D-AE2B-1F882661A56E}" dt="2020-07-04T15:28:47.246" v="2786" actId="680"/>
        <pc:sldMkLst>
          <pc:docMk/>
          <pc:sldMk cId="2703348369" sldId="380"/>
        </pc:sldMkLst>
      </pc:sldChg>
      <pc:sldChg chg="modSp add mod ord">
        <pc:chgData name="Steven Tran" userId="389ae4930ace307d" providerId="LiveId" clId="{5B964226-E8CD-456D-AE2B-1F882661A56E}" dt="2020-07-04T15:30:07.359" v="2832" actId="14100"/>
        <pc:sldMkLst>
          <pc:docMk/>
          <pc:sldMk cId="2651023948" sldId="381"/>
        </pc:sldMkLst>
        <pc:spChg chg="mod">
          <ac:chgData name="Steven Tran" userId="389ae4930ace307d" providerId="LiveId" clId="{5B964226-E8CD-456D-AE2B-1F882661A56E}" dt="2020-07-04T15:30:00.183" v="2830" actId="121"/>
          <ac:spMkLst>
            <pc:docMk/>
            <pc:sldMk cId="2651023948" sldId="381"/>
            <ac:spMk id="2" creationId="{4B25ED7E-1206-4CB7-B407-78C042465032}"/>
          </ac:spMkLst>
        </pc:spChg>
        <pc:spChg chg="mod">
          <ac:chgData name="Steven Tran" userId="389ae4930ace307d" providerId="LiveId" clId="{5B964226-E8CD-456D-AE2B-1F882661A56E}" dt="2020-07-04T15:30:07.359" v="2832" actId="14100"/>
          <ac:spMkLst>
            <pc:docMk/>
            <pc:sldMk cId="2651023948" sldId="381"/>
            <ac:spMk id="3" creationId="{AEBA5FCD-8868-4D4A-881C-14E2584E95BC}"/>
          </ac:spMkLst>
        </pc:spChg>
      </pc:sldChg>
      <pc:sldChg chg="new">
        <pc:chgData name="Steven Tran" userId="389ae4930ace307d" providerId="LiveId" clId="{5B964226-E8CD-456D-AE2B-1F882661A56E}" dt="2020-07-04T15:30:22.141" v="2833" actId="680"/>
        <pc:sldMkLst>
          <pc:docMk/>
          <pc:sldMk cId="2161396020" sldId="382"/>
        </pc:sldMkLst>
      </pc:sldChg>
      <pc:sldChg chg="new">
        <pc:chgData name="Steven Tran" userId="389ae4930ace307d" providerId="LiveId" clId="{5B964226-E8CD-456D-AE2B-1F882661A56E}" dt="2020-07-04T15:30:23.349" v="2834" actId="680"/>
        <pc:sldMkLst>
          <pc:docMk/>
          <pc:sldMk cId="3297443541" sldId="383"/>
        </pc:sldMkLst>
      </pc:sldChg>
      <pc:sldChg chg="modSp add mod ord">
        <pc:chgData name="Steven Tran" userId="389ae4930ace307d" providerId="LiveId" clId="{5B964226-E8CD-456D-AE2B-1F882661A56E}" dt="2020-07-04T15:31:15.616" v="2872" actId="207"/>
        <pc:sldMkLst>
          <pc:docMk/>
          <pc:sldMk cId="3367908920" sldId="384"/>
        </pc:sldMkLst>
        <pc:spChg chg="mod">
          <ac:chgData name="Steven Tran" userId="389ae4930ace307d" providerId="LiveId" clId="{5B964226-E8CD-456D-AE2B-1F882661A56E}" dt="2020-07-04T15:31:15.616" v="2872" actId="207"/>
          <ac:spMkLst>
            <pc:docMk/>
            <pc:sldMk cId="3367908920" sldId="384"/>
            <ac:spMk id="2" creationId="{4B25ED7E-1206-4CB7-B407-78C042465032}"/>
          </ac:spMkLst>
        </pc:spChg>
      </pc:sldChg>
      <pc:sldChg chg="modSp add mod ord">
        <pc:chgData name="Steven Tran" userId="389ae4930ace307d" providerId="LiveId" clId="{5B964226-E8CD-456D-AE2B-1F882661A56E}" dt="2020-07-04T15:32:10.087" v="2910" actId="6549"/>
        <pc:sldMkLst>
          <pc:docMk/>
          <pc:sldMk cId="128497945" sldId="385"/>
        </pc:sldMkLst>
        <pc:spChg chg="mod">
          <ac:chgData name="Steven Tran" userId="389ae4930ace307d" providerId="LiveId" clId="{5B964226-E8CD-456D-AE2B-1F882661A56E}" dt="2020-07-04T15:32:10.087" v="2910" actId="6549"/>
          <ac:spMkLst>
            <pc:docMk/>
            <pc:sldMk cId="128497945" sldId="385"/>
            <ac:spMk id="2" creationId="{4B25ED7E-1206-4CB7-B407-78C042465032}"/>
          </ac:spMkLst>
        </pc:spChg>
      </pc:sldChg>
      <pc:sldChg chg="new">
        <pc:chgData name="Steven Tran" userId="389ae4930ace307d" providerId="LiveId" clId="{5B964226-E8CD-456D-AE2B-1F882661A56E}" dt="2020-07-04T15:32:28.136" v="2911" actId="680"/>
        <pc:sldMkLst>
          <pc:docMk/>
          <pc:sldMk cId="1523792332" sldId="386"/>
        </pc:sldMkLst>
      </pc:sldChg>
      <pc:sldChg chg="new">
        <pc:chgData name="Steven Tran" userId="389ae4930ace307d" providerId="LiveId" clId="{5B964226-E8CD-456D-AE2B-1F882661A56E}" dt="2020-07-04T15:32:28.674" v="2912" actId="680"/>
        <pc:sldMkLst>
          <pc:docMk/>
          <pc:sldMk cId="3929614305" sldId="387"/>
        </pc:sldMkLst>
      </pc:sldChg>
      <pc:sldChg chg="modSp add mod ord">
        <pc:chgData name="Steven Tran" userId="389ae4930ace307d" providerId="LiveId" clId="{5B964226-E8CD-456D-AE2B-1F882661A56E}" dt="2020-07-04T15:33:00.987" v="2932" actId="121"/>
        <pc:sldMkLst>
          <pc:docMk/>
          <pc:sldMk cId="677525335" sldId="388"/>
        </pc:sldMkLst>
        <pc:spChg chg="mod">
          <ac:chgData name="Steven Tran" userId="389ae4930ace307d" providerId="LiveId" clId="{5B964226-E8CD-456D-AE2B-1F882661A56E}" dt="2020-07-04T15:33:00.987" v="2932" actId="121"/>
          <ac:spMkLst>
            <pc:docMk/>
            <pc:sldMk cId="677525335" sldId="388"/>
            <ac:spMk id="2" creationId="{4B25ED7E-1206-4CB7-B407-78C042465032}"/>
          </ac:spMkLst>
        </pc:spChg>
      </pc:sldChg>
    </pc:docChg>
  </pc:docChgLst>
  <pc:docChgLst>
    <pc:chgData name="Steven Tran" userId="389ae4930ace307d" providerId="LiveId" clId="{7F6DEF70-EDEA-4C76-B28D-0FA4AEEC6A1B}"/>
    <pc:docChg chg="undo custSel delSld modSld">
      <pc:chgData name="Steven Tran" userId="389ae4930ace307d" providerId="LiveId" clId="{7F6DEF70-EDEA-4C76-B28D-0FA4AEEC6A1B}" dt="2020-07-04T01:11:45.497" v="197" actId="115"/>
      <pc:docMkLst>
        <pc:docMk/>
      </pc:docMkLst>
      <pc:sldChg chg="delSp mod">
        <pc:chgData name="Steven Tran" userId="389ae4930ace307d" providerId="LiveId" clId="{7F6DEF70-EDEA-4C76-B28D-0FA4AEEC6A1B}" dt="2020-07-03T23:51:37.726" v="1" actId="478"/>
        <pc:sldMkLst>
          <pc:docMk/>
          <pc:sldMk cId="1572747010" sldId="256"/>
        </pc:sldMkLst>
        <pc:picChg chg="del">
          <ac:chgData name="Steven Tran" userId="389ae4930ace307d" providerId="LiveId" clId="{7F6DEF70-EDEA-4C76-B28D-0FA4AEEC6A1B}" dt="2020-07-03T23:51:37.726" v="1" actId="478"/>
          <ac:picMkLst>
            <pc:docMk/>
            <pc:sldMk cId="1572747010" sldId="256"/>
            <ac:picMk id="3" creationId="{6E63A637-36FA-4652-8A73-1BBC6E46FE99}"/>
          </ac:picMkLst>
        </pc:picChg>
      </pc:sldChg>
      <pc:sldChg chg="addSp delSp modSp mod">
        <pc:chgData name="Steven Tran" userId="389ae4930ace307d" providerId="LiveId" clId="{7F6DEF70-EDEA-4C76-B28D-0FA4AEEC6A1B}" dt="2020-07-04T01:11:45.497" v="197" actId="115"/>
        <pc:sldMkLst>
          <pc:docMk/>
          <pc:sldMk cId="4078374021" sldId="347"/>
        </pc:sldMkLst>
        <pc:spChg chg="add del mod">
          <ac:chgData name="Steven Tran" userId="389ae4930ace307d" providerId="LiveId" clId="{7F6DEF70-EDEA-4C76-B28D-0FA4AEEC6A1B}" dt="2020-07-03T23:52:55.982" v="3"/>
          <ac:spMkLst>
            <pc:docMk/>
            <pc:sldMk cId="4078374021" sldId="347"/>
            <ac:spMk id="2" creationId="{4872BD8B-959A-4615-A718-A56DCFD94B85}"/>
          </ac:spMkLst>
        </pc:spChg>
        <pc:spChg chg="add mod">
          <ac:chgData name="Steven Tran" userId="389ae4930ace307d" providerId="LiveId" clId="{7F6DEF70-EDEA-4C76-B28D-0FA4AEEC6A1B}" dt="2020-07-04T01:06:32.023" v="146" actId="12789"/>
          <ac:spMkLst>
            <pc:docMk/>
            <pc:sldMk cId="4078374021" sldId="347"/>
            <ac:spMk id="2" creationId="{4F9F8CEF-2A0B-456E-9488-0552CC9AC690}"/>
          </ac:spMkLst>
        </pc:spChg>
        <pc:spChg chg="add mod">
          <ac:chgData name="Steven Tran" userId="389ae4930ace307d" providerId="LiveId" clId="{7F6DEF70-EDEA-4C76-B28D-0FA4AEEC6A1B}" dt="2020-07-04T01:06:50.925" v="160" actId="1038"/>
          <ac:spMkLst>
            <pc:docMk/>
            <pc:sldMk cId="4078374021" sldId="347"/>
            <ac:spMk id="3" creationId="{91F5C65B-CAC1-45FE-AEBD-13A82B1D0DC4}"/>
          </ac:spMkLst>
        </pc:spChg>
        <pc:spChg chg="add del mod">
          <ac:chgData name="Steven Tran" userId="389ae4930ace307d" providerId="LiveId" clId="{7F6DEF70-EDEA-4C76-B28D-0FA4AEEC6A1B}" dt="2020-07-03T23:52:55.982" v="3"/>
          <ac:spMkLst>
            <pc:docMk/>
            <pc:sldMk cId="4078374021" sldId="347"/>
            <ac:spMk id="3" creationId="{F703FDA4-0D58-486B-8A43-36A7ADF71239}"/>
          </ac:spMkLst>
        </pc:spChg>
        <pc:spChg chg="add del mod">
          <ac:chgData name="Steven Tran" userId="389ae4930ace307d" providerId="LiveId" clId="{7F6DEF70-EDEA-4C76-B28D-0FA4AEEC6A1B}" dt="2020-07-03T23:52:55.982" v="3"/>
          <ac:spMkLst>
            <pc:docMk/>
            <pc:sldMk cId="4078374021" sldId="347"/>
            <ac:spMk id="4" creationId="{03BF4522-1CEF-4B45-9612-AC0B616F7BAF}"/>
          </ac:spMkLst>
        </pc:spChg>
        <pc:spChg chg="add del mod">
          <ac:chgData name="Steven Tran" userId="389ae4930ace307d" providerId="LiveId" clId="{7F6DEF70-EDEA-4C76-B28D-0FA4AEEC6A1B}" dt="2020-07-03T23:52:55.982" v="3"/>
          <ac:spMkLst>
            <pc:docMk/>
            <pc:sldMk cId="4078374021" sldId="347"/>
            <ac:spMk id="5" creationId="{ACA44B64-16E1-4C7C-8C91-8E5A4872CE52}"/>
          </ac:spMkLst>
        </pc:spChg>
        <pc:spChg chg="add mod">
          <ac:chgData name="Steven Tran" userId="389ae4930ace307d" providerId="LiveId" clId="{7F6DEF70-EDEA-4C76-B28D-0FA4AEEC6A1B}" dt="2020-07-04T01:04:38.799" v="95" actId="1076"/>
          <ac:spMkLst>
            <pc:docMk/>
            <pc:sldMk cId="4078374021" sldId="347"/>
            <ac:spMk id="5" creationId="{C6F13B00-BB22-4B22-85CA-C6213F5DF85F}"/>
          </ac:spMkLst>
        </pc:spChg>
        <pc:spChg chg="add mod">
          <ac:chgData name="Steven Tran" userId="389ae4930ace307d" providerId="LiveId" clId="{7F6DEF70-EDEA-4C76-B28D-0FA4AEEC6A1B}" dt="2020-07-04T01:04:48.945" v="100" actId="1036"/>
          <ac:spMkLst>
            <pc:docMk/>
            <pc:sldMk cId="4078374021" sldId="347"/>
            <ac:spMk id="6" creationId="{090CC045-1A51-4DE0-A071-B90722612C83}"/>
          </ac:spMkLst>
        </pc:spChg>
        <pc:spChg chg="add del mod">
          <ac:chgData name="Steven Tran" userId="389ae4930ace307d" providerId="LiveId" clId="{7F6DEF70-EDEA-4C76-B28D-0FA4AEEC6A1B}" dt="2020-07-03T23:52:55.982" v="3"/>
          <ac:spMkLst>
            <pc:docMk/>
            <pc:sldMk cId="4078374021" sldId="347"/>
            <ac:spMk id="6" creationId="{BDC0BF26-65FA-40A8-9B5B-11A82C5F45DE}"/>
          </ac:spMkLst>
        </pc:spChg>
        <pc:spChg chg="add mod">
          <ac:chgData name="Steven Tran" userId="389ae4930ace307d" providerId="LiveId" clId="{7F6DEF70-EDEA-4C76-B28D-0FA4AEEC6A1B}" dt="2020-07-04T01:05:14.956" v="122" actId="1036"/>
          <ac:spMkLst>
            <pc:docMk/>
            <pc:sldMk cId="4078374021" sldId="347"/>
            <ac:spMk id="7" creationId="{49C8FB23-93BD-4390-AE2C-733DCC02BD64}"/>
          </ac:spMkLst>
        </pc:spChg>
        <pc:spChg chg="add del mod">
          <ac:chgData name="Steven Tran" userId="389ae4930ace307d" providerId="LiveId" clId="{7F6DEF70-EDEA-4C76-B28D-0FA4AEEC6A1B}" dt="2020-07-03T23:52:55.982" v="3"/>
          <ac:spMkLst>
            <pc:docMk/>
            <pc:sldMk cId="4078374021" sldId="347"/>
            <ac:spMk id="7" creationId="{A1464D8A-1EFB-4E02-B544-F48DC09BC15A}"/>
          </ac:spMkLst>
        </pc:spChg>
        <pc:spChg chg="add del mod">
          <ac:chgData name="Steven Tran" userId="389ae4930ace307d" providerId="LiveId" clId="{7F6DEF70-EDEA-4C76-B28D-0FA4AEEC6A1B}" dt="2020-07-03T23:52:55.982" v="3"/>
          <ac:spMkLst>
            <pc:docMk/>
            <pc:sldMk cId="4078374021" sldId="347"/>
            <ac:spMk id="8" creationId="{037FCE11-BD5D-47FC-BC49-338290C8FFA0}"/>
          </ac:spMkLst>
        </pc:spChg>
        <pc:spChg chg="add del mod">
          <ac:chgData name="Steven Tran" userId="389ae4930ace307d" providerId="LiveId" clId="{7F6DEF70-EDEA-4C76-B28D-0FA4AEEC6A1B}" dt="2020-07-03T23:52:55.982" v="3"/>
          <ac:spMkLst>
            <pc:docMk/>
            <pc:sldMk cId="4078374021" sldId="347"/>
            <ac:spMk id="9" creationId="{D19A390C-B3B5-4F2C-817E-F6DC47CE9B08}"/>
          </ac:spMkLst>
        </pc:spChg>
        <pc:spChg chg="add mod">
          <ac:chgData name="Steven Tran" userId="389ae4930ace307d" providerId="LiveId" clId="{7F6DEF70-EDEA-4C76-B28D-0FA4AEEC6A1B}" dt="2020-07-04T01:07:07.166" v="169" actId="20577"/>
          <ac:spMkLst>
            <pc:docMk/>
            <pc:sldMk cId="4078374021" sldId="347"/>
            <ac:spMk id="9" creationId="{F573E895-71AA-46C7-B740-C331EE1E42BD}"/>
          </ac:spMkLst>
        </pc:spChg>
        <pc:spChg chg="add del mod">
          <ac:chgData name="Steven Tran" userId="389ae4930ace307d" providerId="LiveId" clId="{7F6DEF70-EDEA-4C76-B28D-0FA4AEEC6A1B}" dt="2020-07-03T23:52:55.982" v="3"/>
          <ac:spMkLst>
            <pc:docMk/>
            <pc:sldMk cId="4078374021" sldId="347"/>
            <ac:spMk id="10" creationId="{D127C12A-CBCD-4EA6-9751-7DF132A92939}"/>
          </ac:spMkLst>
        </pc:spChg>
        <pc:spChg chg="add mod">
          <ac:chgData name="Steven Tran" userId="389ae4930ace307d" providerId="LiveId" clId="{7F6DEF70-EDEA-4C76-B28D-0FA4AEEC6A1B}" dt="2020-07-04T01:10:24.378" v="180" actId="20577"/>
          <ac:spMkLst>
            <pc:docMk/>
            <pc:sldMk cId="4078374021" sldId="347"/>
            <ac:spMk id="10" creationId="{F58F7A52-F17F-4CB1-A8EE-97D53F03F53E}"/>
          </ac:spMkLst>
        </pc:spChg>
        <pc:spChg chg="add del mod">
          <ac:chgData name="Steven Tran" userId="389ae4930ace307d" providerId="LiveId" clId="{7F6DEF70-EDEA-4C76-B28D-0FA4AEEC6A1B}" dt="2020-07-03T23:52:55.982" v="3"/>
          <ac:spMkLst>
            <pc:docMk/>
            <pc:sldMk cId="4078374021" sldId="347"/>
            <ac:spMk id="11" creationId="{1AA74505-04A2-44D1-84BA-707718187C0C}"/>
          </ac:spMkLst>
        </pc:spChg>
        <pc:spChg chg="add mod">
          <ac:chgData name="Steven Tran" userId="389ae4930ace307d" providerId="LiveId" clId="{7F6DEF70-EDEA-4C76-B28D-0FA4AEEC6A1B}" dt="2020-07-04T01:10:33.157" v="187" actId="20577"/>
          <ac:spMkLst>
            <pc:docMk/>
            <pc:sldMk cId="4078374021" sldId="347"/>
            <ac:spMk id="11" creationId="{A4C021E4-7A44-406C-932F-1BEF4378BB5A}"/>
          </ac:spMkLst>
        </pc:spChg>
        <pc:spChg chg="add del mod">
          <ac:chgData name="Steven Tran" userId="389ae4930ace307d" providerId="LiveId" clId="{7F6DEF70-EDEA-4C76-B28D-0FA4AEEC6A1B}" dt="2020-07-03T23:52:55.982" v="3"/>
          <ac:spMkLst>
            <pc:docMk/>
            <pc:sldMk cId="4078374021" sldId="347"/>
            <ac:spMk id="12" creationId="{6FC74A7C-EFC0-479A-BDC9-0FE803181069}"/>
          </ac:spMkLst>
        </pc:spChg>
        <pc:spChg chg="add del mod">
          <ac:chgData name="Steven Tran" userId="389ae4930ace307d" providerId="LiveId" clId="{7F6DEF70-EDEA-4C76-B28D-0FA4AEEC6A1B}" dt="2020-07-03T23:52:55.982" v="3"/>
          <ac:spMkLst>
            <pc:docMk/>
            <pc:sldMk cId="4078374021" sldId="347"/>
            <ac:spMk id="13" creationId="{92F90E9C-4D78-46AE-8042-47E559CBF065}"/>
          </ac:spMkLst>
        </pc:spChg>
        <pc:spChg chg="add del mod">
          <ac:chgData name="Steven Tran" userId="389ae4930ace307d" providerId="LiveId" clId="{7F6DEF70-EDEA-4C76-B28D-0FA4AEEC6A1B}" dt="2020-07-03T23:52:55.982" v="3"/>
          <ac:spMkLst>
            <pc:docMk/>
            <pc:sldMk cId="4078374021" sldId="347"/>
            <ac:spMk id="14" creationId="{D27FDA5D-0717-492B-AB10-C3F63CD71200}"/>
          </ac:spMkLst>
        </pc:spChg>
        <pc:spChg chg="add del mod">
          <ac:chgData name="Steven Tran" userId="389ae4930ace307d" providerId="LiveId" clId="{7F6DEF70-EDEA-4C76-B28D-0FA4AEEC6A1B}" dt="2020-07-03T23:52:55.982" v="3"/>
          <ac:spMkLst>
            <pc:docMk/>
            <pc:sldMk cId="4078374021" sldId="347"/>
            <ac:spMk id="15" creationId="{8BD1A0AC-B99A-4A9B-8A25-55F6DB77C2A3}"/>
          </ac:spMkLst>
        </pc:spChg>
        <pc:spChg chg="add del mod">
          <ac:chgData name="Steven Tran" userId="389ae4930ace307d" providerId="LiveId" clId="{7F6DEF70-EDEA-4C76-B28D-0FA4AEEC6A1B}" dt="2020-07-03T23:52:55.982" v="3"/>
          <ac:spMkLst>
            <pc:docMk/>
            <pc:sldMk cId="4078374021" sldId="347"/>
            <ac:spMk id="16" creationId="{4EB5F989-ADF1-4E66-A0BB-5D991E73A607}"/>
          </ac:spMkLst>
        </pc:spChg>
        <pc:spChg chg="add del mod">
          <ac:chgData name="Steven Tran" userId="389ae4930ace307d" providerId="LiveId" clId="{7F6DEF70-EDEA-4C76-B28D-0FA4AEEC6A1B}" dt="2020-07-03T23:52:55.982" v="3"/>
          <ac:spMkLst>
            <pc:docMk/>
            <pc:sldMk cId="4078374021" sldId="347"/>
            <ac:spMk id="17" creationId="{B2754355-0FDA-472B-A277-A0F30E94AF5C}"/>
          </ac:spMkLst>
        </pc:spChg>
        <pc:spChg chg="add del mod">
          <ac:chgData name="Steven Tran" userId="389ae4930ace307d" providerId="LiveId" clId="{7F6DEF70-EDEA-4C76-B28D-0FA4AEEC6A1B}" dt="2020-07-03T23:53:29.387" v="16" actId="478"/>
          <ac:spMkLst>
            <pc:docMk/>
            <pc:sldMk cId="4078374021" sldId="347"/>
            <ac:spMk id="18" creationId="{2E7F0168-2715-4AB5-8878-D04F3E593970}"/>
          </ac:spMkLst>
        </pc:spChg>
        <pc:spChg chg="add del mod">
          <ac:chgData name="Steven Tran" userId="389ae4930ace307d" providerId="LiveId" clId="{7F6DEF70-EDEA-4C76-B28D-0FA4AEEC6A1B}" dt="2020-07-03T23:53:31.471" v="17" actId="478"/>
          <ac:spMkLst>
            <pc:docMk/>
            <pc:sldMk cId="4078374021" sldId="347"/>
            <ac:spMk id="19" creationId="{3F00DB54-4500-49E6-BF59-293F3A4CE6E2}"/>
          </ac:spMkLst>
        </pc:spChg>
        <pc:spChg chg="add del mod">
          <ac:chgData name="Steven Tran" userId="389ae4930ace307d" providerId="LiveId" clId="{7F6DEF70-EDEA-4C76-B28D-0FA4AEEC6A1B}" dt="2020-07-03T23:53:24.956" v="12" actId="478"/>
          <ac:spMkLst>
            <pc:docMk/>
            <pc:sldMk cId="4078374021" sldId="347"/>
            <ac:spMk id="20" creationId="{C57867A9-AED9-4135-840B-A4F8C0FF7E65}"/>
          </ac:spMkLst>
        </pc:spChg>
        <pc:spChg chg="add del mod">
          <ac:chgData name="Steven Tran" userId="389ae4930ace307d" providerId="LiveId" clId="{7F6DEF70-EDEA-4C76-B28D-0FA4AEEC6A1B}" dt="2020-07-03T23:53:15.820" v="8" actId="478"/>
          <ac:spMkLst>
            <pc:docMk/>
            <pc:sldMk cId="4078374021" sldId="347"/>
            <ac:spMk id="21" creationId="{08A9DF6A-FEC5-49F1-80C8-6B0894238C79}"/>
          </ac:spMkLst>
        </pc:spChg>
        <pc:spChg chg="add del mod">
          <ac:chgData name="Steven Tran" userId="389ae4930ace307d" providerId="LiveId" clId="{7F6DEF70-EDEA-4C76-B28D-0FA4AEEC6A1B}" dt="2020-07-03T23:53:06.961" v="5" actId="478"/>
          <ac:spMkLst>
            <pc:docMk/>
            <pc:sldMk cId="4078374021" sldId="347"/>
            <ac:spMk id="22" creationId="{53997651-5B0C-45A8-846A-CBC726171407}"/>
          </ac:spMkLst>
        </pc:spChg>
        <pc:spChg chg="add del mod">
          <ac:chgData name="Steven Tran" userId="389ae4930ace307d" providerId="LiveId" clId="{7F6DEF70-EDEA-4C76-B28D-0FA4AEEC6A1B}" dt="2020-07-03T23:53:22.754" v="11" actId="478"/>
          <ac:spMkLst>
            <pc:docMk/>
            <pc:sldMk cId="4078374021" sldId="347"/>
            <ac:spMk id="23" creationId="{E5476474-C56B-4591-BCD4-48DB12C175B8}"/>
          </ac:spMkLst>
        </pc:spChg>
        <pc:spChg chg="add del mod">
          <ac:chgData name="Steven Tran" userId="389ae4930ace307d" providerId="LiveId" clId="{7F6DEF70-EDEA-4C76-B28D-0FA4AEEC6A1B}" dt="2020-07-03T23:53:27.734" v="15" actId="478"/>
          <ac:spMkLst>
            <pc:docMk/>
            <pc:sldMk cId="4078374021" sldId="347"/>
            <ac:spMk id="24" creationId="{A68360C4-9E0E-4CDD-9F93-4C86872DFF8E}"/>
          </ac:spMkLst>
        </pc:spChg>
        <pc:spChg chg="add del mod">
          <ac:chgData name="Steven Tran" userId="389ae4930ace307d" providerId="LiveId" clId="{7F6DEF70-EDEA-4C76-B28D-0FA4AEEC6A1B}" dt="2020-07-03T23:53:27.015" v="14" actId="478"/>
          <ac:spMkLst>
            <pc:docMk/>
            <pc:sldMk cId="4078374021" sldId="347"/>
            <ac:spMk id="25" creationId="{DD53EA61-212A-430E-9000-CE8BE03FC020}"/>
          </ac:spMkLst>
        </pc:spChg>
        <pc:spChg chg="add del mod">
          <ac:chgData name="Steven Tran" userId="389ae4930ace307d" providerId="LiveId" clId="{7F6DEF70-EDEA-4C76-B28D-0FA4AEEC6A1B}" dt="2020-07-03T23:53:21.524" v="10" actId="478"/>
          <ac:spMkLst>
            <pc:docMk/>
            <pc:sldMk cId="4078374021" sldId="347"/>
            <ac:spMk id="26" creationId="{F96721E2-2F4B-426C-B25F-BBAAA1C5423B}"/>
          </ac:spMkLst>
        </pc:spChg>
        <pc:spChg chg="add del mod">
          <ac:chgData name="Steven Tran" userId="389ae4930ace307d" providerId="LiveId" clId="{7F6DEF70-EDEA-4C76-B28D-0FA4AEEC6A1B}" dt="2020-07-03T23:53:26.145" v="13" actId="478"/>
          <ac:spMkLst>
            <pc:docMk/>
            <pc:sldMk cId="4078374021" sldId="347"/>
            <ac:spMk id="27" creationId="{93B06B4E-601B-4926-BA84-280E1E399363}"/>
          </ac:spMkLst>
        </pc:spChg>
        <pc:spChg chg="add del mod">
          <ac:chgData name="Steven Tran" userId="389ae4930ace307d" providerId="LiveId" clId="{7F6DEF70-EDEA-4C76-B28D-0FA4AEEC6A1B}" dt="2020-07-03T23:53:17.770" v="9" actId="478"/>
          <ac:spMkLst>
            <pc:docMk/>
            <pc:sldMk cId="4078374021" sldId="347"/>
            <ac:spMk id="28" creationId="{2088274D-2BF1-4BA4-9EFF-C87D661384A2}"/>
          </ac:spMkLst>
        </pc:spChg>
        <pc:spChg chg="add del mod">
          <ac:chgData name="Steven Tran" userId="389ae4930ace307d" providerId="LiveId" clId="{7F6DEF70-EDEA-4C76-B28D-0FA4AEEC6A1B}" dt="2020-07-03T23:53:45.855" v="26" actId="478"/>
          <ac:spMkLst>
            <pc:docMk/>
            <pc:sldMk cId="4078374021" sldId="347"/>
            <ac:spMk id="29" creationId="{80652055-911B-4D37-9B05-5F7BE7B8272F}"/>
          </ac:spMkLst>
        </pc:spChg>
        <pc:spChg chg="add del mod">
          <ac:chgData name="Steven Tran" userId="389ae4930ace307d" providerId="LiveId" clId="{7F6DEF70-EDEA-4C76-B28D-0FA4AEEC6A1B}" dt="2020-07-03T23:53:45.855" v="26" actId="478"/>
          <ac:spMkLst>
            <pc:docMk/>
            <pc:sldMk cId="4078374021" sldId="347"/>
            <ac:spMk id="30" creationId="{443AEA41-2EF4-4AC4-AB78-EB6A8CEE1A6C}"/>
          </ac:spMkLst>
        </pc:spChg>
        <pc:spChg chg="add del mod">
          <ac:chgData name="Steven Tran" userId="389ae4930ace307d" providerId="LiveId" clId="{7F6DEF70-EDEA-4C76-B28D-0FA4AEEC6A1B}" dt="2020-07-03T23:53:44.845" v="25"/>
          <ac:spMkLst>
            <pc:docMk/>
            <pc:sldMk cId="4078374021" sldId="347"/>
            <ac:spMk id="31" creationId="{4C379D7A-295C-445A-9697-81B05DBE2629}"/>
          </ac:spMkLst>
        </pc:spChg>
        <pc:spChg chg="add del mod">
          <ac:chgData name="Steven Tran" userId="389ae4930ace307d" providerId="LiveId" clId="{7F6DEF70-EDEA-4C76-B28D-0FA4AEEC6A1B}" dt="2020-07-03T23:53:12.524" v="6" actId="478"/>
          <ac:spMkLst>
            <pc:docMk/>
            <pc:sldMk cId="4078374021" sldId="347"/>
            <ac:spMk id="32" creationId="{375F5D08-2FD7-4642-8EFA-90ACD9AAEF03}"/>
          </ac:spMkLst>
        </pc:spChg>
        <pc:spChg chg="add del mod">
          <ac:chgData name="Steven Tran" userId="389ae4930ace307d" providerId="LiveId" clId="{7F6DEF70-EDEA-4C76-B28D-0FA4AEEC6A1B}" dt="2020-07-03T23:53:39.454" v="21" actId="478"/>
          <ac:spMkLst>
            <pc:docMk/>
            <pc:sldMk cId="4078374021" sldId="347"/>
            <ac:spMk id="33" creationId="{63A8B6FB-9438-4C61-8EEE-2BDE18043527}"/>
          </ac:spMkLst>
        </pc:spChg>
        <pc:spChg chg="add mod">
          <ac:chgData name="Steven Tran" userId="389ae4930ace307d" providerId="LiveId" clId="{7F6DEF70-EDEA-4C76-B28D-0FA4AEEC6A1B}" dt="2020-07-04T00:01:55.730" v="36"/>
          <ac:spMkLst>
            <pc:docMk/>
            <pc:sldMk cId="4078374021" sldId="347"/>
            <ac:spMk id="34" creationId="{5E5CFCAB-9B46-4D29-A836-3A2435115D3E}"/>
          </ac:spMkLst>
        </pc:spChg>
        <pc:spChg chg="add del mod">
          <ac:chgData name="Steven Tran" userId="389ae4930ace307d" providerId="LiveId" clId="{7F6DEF70-EDEA-4C76-B28D-0FA4AEEC6A1B}" dt="2020-07-04T00:01:42.103" v="34"/>
          <ac:spMkLst>
            <pc:docMk/>
            <pc:sldMk cId="4078374021" sldId="347"/>
            <ac:spMk id="35" creationId="{4931D698-E243-4BAB-B0C4-065472606CDA}"/>
          </ac:spMkLst>
        </pc:spChg>
        <pc:spChg chg="add del mod">
          <ac:chgData name="Steven Tran" userId="389ae4930ace307d" providerId="LiveId" clId="{7F6DEF70-EDEA-4C76-B28D-0FA4AEEC6A1B}" dt="2020-07-04T00:01:42.103" v="34"/>
          <ac:spMkLst>
            <pc:docMk/>
            <pc:sldMk cId="4078374021" sldId="347"/>
            <ac:spMk id="36" creationId="{0F34645E-3698-40A9-A1E6-C8FA4F53C25A}"/>
          </ac:spMkLst>
        </pc:spChg>
        <pc:spChg chg="add del mod">
          <ac:chgData name="Steven Tran" userId="389ae4930ace307d" providerId="LiveId" clId="{7F6DEF70-EDEA-4C76-B28D-0FA4AEEC6A1B}" dt="2020-07-04T00:01:42.103" v="34"/>
          <ac:spMkLst>
            <pc:docMk/>
            <pc:sldMk cId="4078374021" sldId="347"/>
            <ac:spMk id="37" creationId="{D1B2F6B9-5246-4D71-AD8F-D8346F4A63D7}"/>
          </ac:spMkLst>
        </pc:spChg>
        <pc:spChg chg="add del mod">
          <ac:chgData name="Steven Tran" userId="389ae4930ace307d" providerId="LiveId" clId="{7F6DEF70-EDEA-4C76-B28D-0FA4AEEC6A1B}" dt="2020-07-04T00:01:42.103" v="34"/>
          <ac:spMkLst>
            <pc:docMk/>
            <pc:sldMk cId="4078374021" sldId="347"/>
            <ac:spMk id="38" creationId="{BB3E052C-2187-4D81-9BA0-12EEEEC70642}"/>
          </ac:spMkLst>
        </pc:spChg>
        <pc:spChg chg="add del mod">
          <ac:chgData name="Steven Tran" userId="389ae4930ace307d" providerId="LiveId" clId="{7F6DEF70-EDEA-4C76-B28D-0FA4AEEC6A1B}" dt="2020-07-04T00:01:42.103" v="34"/>
          <ac:spMkLst>
            <pc:docMk/>
            <pc:sldMk cId="4078374021" sldId="347"/>
            <ac:spMk id="39" creationId="{3E4C98DE-9935-4065-9FD8-A4CDABAC1AC6}"/>
          </ac:spMkLst>
        </pc:spChg>
        <pc:spChg chg="add del mod">
          <ac:chgData name="Steven Tran" userId="389ae4930ace307d" providerId="LiveId" clId="{7F6DEF70-EDEA-4C76-B28D-0FA4AEEC6A1B}" dt="2020-07-04T00:01:42.103" v="34"/>
          <ac:spMkLst>
            <pc:docMk/>
            <pc:sldMk cId="4078374021" sldId="347"/>
            <ac:spMk id="40" creationId="{8B24C98C-0FA1-4714-906B-67EF4A9C1E3F}"/>
          </ac:spMkLst>
        </pc:spChg>
        <pc:spChg chg="add del mod">
          <ac:chgData name="Steven Tran" userId="389ae4930ace307d" providerId="LiveId" clId="{7F6DEF70-EDEA-4C76-B28D-0FA4AEEC6A1B}" dt="2020-07-04T00:01:42.103" v="34"/>
          <ac:spMkLst>
            <pc:docMk/>
            <pc:sldMk cId="4078374021" sldId="347"/>
            <ac:spMk id="41" creationId="{AF933374-F063-4922-9DE3-53084E67FE80}"/>
          </ac:spMkLst>
        </pc:spChg>
        <pc:spChg chg="add del mod">
          <ac:chgData name="Steven Tran" userId="389ae4930ace307d" providerId="LiveId" clId="{7F6DEF70-EDEA-4C76-B28D-0FA4AEEC6A1B}" dt="2020-07-04T00:01:42.103" v="34"/>
          <ac:spMkLst>
            <pc:docMk/>
            <pc:sldMk cId="4078374021" sldId="347"/>
            <ac:spMk id="42" creationId="{E4EEC144-CA93-4809-B2B0-96F9BE563E53}"/>
          </ac:spMkLst>
        </pc:spChg>
        <pc:spChg chg="add del mod">
          <ac:chgData name="Steven Tran" userId="389ae4930ace307d" providerId="LiveId" clId="{7F6DEF70-EDEA-4C76-B28D-0FA4AEEC6A1B}" dt="2020-07-04T00:01:42.103" v="34"/>
          <ac:spMkLst>
            <pc:docMk/>
            <pc:sldMk cId="4078374021" sldId="347"/>
            <ac:spMk id="43" creationId="{2C060FD1-40C1-49B9-9920-C98CFBEACD4D}"/>
          </ac:spMkLst>
        </pc:spChg>
        <pc:spChg chg="add del mod">
          <ac:chgData name="Steven Tran" userId="389ae4930ace307d" providerId="LiveId" clId="{7F6DEF70-EDEA-4C76-B28D-0FA4AEEC6A1B}" dt="2020-07-04T00:01:42.103" v="34"/>
          <ac:spMkLst>
            <pc:docMk/>
            <pc:sldMk cId="4078374021" sldId="347"/>
            <ac:spMk id="44" creationId="{E451FF02-4926-4D38-8609-2F419671C2B9}"/>
          </ac:spMkLst>
        </pc:spChg>
        <pc:spChg chg="add del mod">
          <ac:chgData name="Steven Tran" userId="389ae4930ace307d" providerId="LiveId" clId="{7F6DEF70-EDEA-4C76-B28D-0FA4AEEC6A1B}" dt="2020-07-04T00:01:42.103" v="34"/>
          <ac:spMkLst>
            <pc:docMk/>
            <pc:sldMk cId="4078374021" sldId="347"/>
            <ac:spMk id="45" creationId="{FCB7CE17-4F05-452D-9D51-475719BCB2E5}"/>
          </ac:spMkLst>
        </pc:spChg>
        <pc:spChg chg="add del mod">
          <ac:chgData name="Steven Tran" userId="389ae4930ace307d" providerId="LiveId" clId="{7F6DEF70-EDEA-4C76-B28D-0FA4AEEC6A1B}" dt="2020-07-04T00:01:42.103" v="34"/>
          <ac:spMkLst>
            <pc:docMk/>
            <pc:sldMk cId="4078374021" sldId="347"/>
            <ac:spMk id="46" creationId="{F90B5589-B726-48D0-B750-9C12A665B3C3}"/>
          </ac:spMkLst>
        </pc:spChg>
        <pc:spChg chg="add del mod">
          <ac:chgData name="Steven Tran" userId="389ae4930ace307d" providerId="LiveId" clId="{7F6DEF70-EDEA-4C76-B28D-0FA4AEEC6A1B}" dt="2020-07-04T00:01:42.103" v="34"/>
          <ac:spMkLst>
            <pc:docMk/>
            <pc:sldMk cId="4078374021" sldId="347"/>
            <ac:spMk id="47" creationId="{2FE92F45-B554-4FEF-8C88-06F180CF6989}"/>
          </ac:spMkLst>
        </pc:spChg>
        <pc:spChg chg="add del mod">
          <ac:chgData name="Steven Tran" userId="389ae4930ace307d" providerId="LiveId" clId="{7F6DEF70-EDEA-4C76-B28D-0FA4AEEC6A1B}" dt="2020-07-04T00:01:42.103" v="34"/>
          <ac:spMkLst>
            <pc:docMk/>
            <pc:sldMk cId="4078374021" sldId="347"/>
            <ac:spMk id="48" creationId="{CDF8C4E8-3459-45DC-A081-8F9317A0731D}"/>
          </ac:spMkLst>
        </pc:spChg>
        <pc:spChg chg="add del mod">
          <ac:chgData name="Steven Tran" userId="389ae4930ace307d" providerId="LiveId" clId="{7F6DEF70-EDEA-4C76-B28D-0FA4AEEC6A1B}" dt="2020-07-04T00:01:42.103" v="34"/>
          <ac:spMkLst>
            <pc:docMk/>
            <pc:sldMk cId="4078374021" sldId="347"/>
            <ac:spMk id="49" creationId="{4F4BDF82-CC80-49F4-9F1F-4B8B02FC97E8}"/>
          </ac:spMkLst>
        </pc:spChg>
        <pc:spChg chg="add del mod">
          <ac:chgData name="Steven Tran" userId="389ae4930ace307d" providerId="LiveId" clId="{7F6DEF70-EDEA-4C76-B28D-0FA4AEEC6A1B}" dt="2020-07-04T00:01:42.103" v="34"/>
          <ac:spMkLst>
            <pc:docMk/>
            <pc:sldMk cId="4078374021" sldId="347"/>
            <ac:spMk id="50" creationId="{88D11A71-A32B-4E47-982D-FD30AE89DBAF}"/>
          </ac:spMkLst>
        </pc:spChg>
        <pc:spChg chg="add mod">
          <ac:chgData name="Steven Tran" userId="389ae4930ace307d" providerId="LiveId" clId="{7F6DEF70-EDEA-4C76-B28D-0FA4AEEC6A1B}" dt="2020-07-04T01:11:45.497" v="197" actId="115"/>
          <ac:spMkLst>
            <pc:docMk/>
            <pc:sldMk cId="4078374021" sldId="347"/>
            <ac:spMk id="67" creationId="{B948BB99-909D-4EBE-822E-509E27F8B091}"/>
          </ac:spMkLst>
        </pc:spChg>
        <pc:inkChg chg="add del mod">
          <ac:chgData name="Steven Tran" userId="389ae4930ace307d" providerId="LiveId" clId="{7F6DEF70-EDEA-4C76-B28D-0FA4AEEC6A1B}" dt="2020-07-03T23:52:55.982" v="3"/>
          <ac:inkMkLst>
            <pc:docMk/>
            <pc:sldMk cId="4078374021" sldId="347"/>
            <ac:inkMk id="2049" creationId="{EE205C04-03F0-4FA9-8D8A-05D8AB136D02}"/>
          </ac:inkMkLst>
        </pc:inkChg>
        <pc:inkChg chg="add del mod">
          <ac:chgData name="Steven Tran" userId="389ae4930ace307d" providerId="LiveId" clId="{7F6DEF70-EDEA-4C76-B28D-0FA4AEEC6A1B}" dt="2020-07-03T23:52:55.982" v="3"/>
          <ac:inkMkLst>
            <pc:docMk/>
            <pc:sldMk cId="4078374021" sldId="347"/>
            <ac:inkMk id="2052" creationId="{22A0EA5E-9C1F-4BBB-A068-6C1F848B94A7}"/>
          </ac:inkMkLst>
        </pc:inkChg>
        <pc:inkChg chg="add del mod">
          <ac:chgData name="Steven Tran" userId="389ae4930ace307d" providerId="LiveId" clId="{7F6DEF70-EDEA-4C76-B28D-0FA4AEEC6A1B}" dt="2020-07-03T23:52:55.982" v="3"/>
          <ac:inkMkLst>
            <pc:docMk/>
            <pc:sldMk cId="4078374021" sldId="347"/>
            <ac:inkMk id="2053" creationId="{9FE9ED20-C0CC-4491-87A3-34187ABA550D}"/>
          </ac:inkMkLst>
        </pc:inkChg>
        <pc:inkChg chg="add del mod">
          <ac:chgData name="Steven Tran" userId="389ae4930ace307d" providerId="LiveId" clId="{7F6DEF70-EDEA-4C76-B28D-0FA4AEEC6A1B}" dt="2020-07-03T23:52:55.982" v="3"/>
          <ac:inkMkLst>
            <pc:docMk/>
            <pc:sldMk cId="4078374021" sldId="347"/>
            <ac:inkMk id="2054" creationId="{0C364CA6-B4E0-4DBC-BB31-7F98D6529B66}"/>
          </ac:inkMkLst>
        </pc:inkChg>
        <pc:inkChg chg="add del mod">
          <ac:chgData name="Steven Tran" userId="389ae4930ace307d" providerId="LiveId" clId="{7F6DEF70-EDEA-4C76-B28D-0FA4AEEC6A1B}" dt="2020-07-03T23:52:55.982" v="3"/>
          <ac:inkMkLst>
            <pc:docMk/>
            <pc:sldMk cId="4078374021" sldId="347"/>
            <ac:inkMk id="2061" creationId="{12157CC9-4FB4-4A97-A25E-7435161C1CB0}"/>
          </ac:inkMkLst>
        </pc:inkChg>
        <pc:inkChg chg="add del mod">
          <ac:chgData name="Steven Tran" userId="389ae4930ace307d" providerId="LiveId" clId="{7F6DEF70-EDEA-4C76-B28D-0FA4AEEC6A1B}" dt="2020-07-03T23:53:45.855" v="26" actId="478"/>
          <ac:inkMkLst>
            <pc:docMk/>
            <pc:sldMk cId="4078374021" sldId="347"/>
            <ac:inkMk id="2070" creationId="{0B31A5ED-88F4-4CF0-AEB9-AC85CCF8BB08}"/>
          </ac:inkMkLst>
        </pc:inkChg>
        <pc:inkChg chg="add del mod">
          <ac:chgData name="Steven Tran" userId="389ae4930ace307d" providerId="LiveId" clId="{7F6DEF70-EDEA-4C76-B28D-0FA4AEEC6A1B}" dt="2020-07-03T23:53:45.855" v="26" actId="478"/>
          <ac:inkMkLst>
            <pc:docMk/>
            <pc:sldMk cId="4078374021" sldId="347"/>
            <ac:inkMk id="2073" creationId="{57582439-3EE6-4565-8FB3-F570982093E1}"/>
          </ac:inkMkLst>
        </pc:inkChg>
        <pc:inkChg chg="add del mod">
          <ac:chgData name="Steven Tran" userId="389ae4930ace307d" providerId="LiveId" clId="{7F6DEF70-EDEA-4C76-B28D-0FA4AEEC6A1B}" dt="2020-07-03T23:53:45.855" v="26" actId="478"/>
          <ac:inkMkLst>
            <pc:docMk/>
            <pc:sldMk cId="4078374021" sldId="347"/>
            <ac:inkMk id="2074" creationId="{D42BAFE1-34C6-4FB9-A7C8-03C1284B6898}"/>
          </ac:inkMkLst>
        </pc:inkChg>
        <pc:inkChg chg="add del mod">
          <ac:chgData name="Steven Tran" userId="389ae4930ace307d" providerId="LiveId" clId="{7F6DEF70-EDEA-4C76-B28D-0FA4AEEC6A1B}" dt="2020-07-03T23:53:45.855" v="26" actId="478"/>
          <ac:inkMkLst>
            <pc:docMk/>
            <pc:sldMk cId="4078374021" sldId="347"/>
            <ac:inkMk id="2075" creationId="{A8D141E6-8A45-498D-B6E7-4B3851D605F6}"/>
          </ac:inkMkLst>
        </pc:inkChg>
        <pc:inkChg chg="add del mod">
          <ac:chgData name="Steven Tran" userId="389ae4930ace307d" providerId="LiveId" clId="{7F6DEF70-EDEA-4C76-B28D-0FA4AEEC6A1B}" dt="2020-07-03T23:53:45.855" v="26" actId="478"/>
          <ac:inkMkLst>
            <pc:docMk/>
            <pc:sldMk cId="4078374021" sldId="347"/>
            <ac:inkMk id="2082" creationId="{EE932F92-1000-4DEA-91C6-98EE6B8953BF}"/>
          </ac:inkMkLst>
        </pc:inkChg>
        <pc:inkChg chg="add del mod">
          <ac:chgData name="Steven Tran" userId="389ae4930ace307d" providerId="LiveId" clId="{7F6DEF70-EDEA-4C76-B28D-0FA4AEEC6A1B}" dt="2020-07-04T00:01:42.103" v="34"/>
          <ac:inkMkLst>
            <pc:docMk/>
            <pc:sldMk cId="4078374021" sldId="347"/>
            <ac:inkMk id="2091" creationId="{866516C3-EAD5-4D92-B7B3-81277AE95287}"/>
          </ac:inkMkLst>
        </pc:inkChg>
        <pc:inkChg chg="add del mod">
          <ac:chgData name="Steven Tran" userId="389ae4930ace307d" providerId="LiveId" clId="{7F6DEF70-EDEA-4C76-B28D-0FA4AEEC6A1B}" dt="2020-07-04T00:01:42.103" v="34"/>
          <ac:inkMkLst>
            <pc:docMk/>
            <pc:sldMk cId="4078374021" sldId="347"/>
            <ac:inkMk id="2094" creationId="{463B2DD0-ACDD-458B-9E36-799284CE7944}"/>
          </ac:inkMkLst>
        </pc:inkChg>
        <pc:inkChg chg="add del mod">
          <ac:chgData name="Steven Tran" userId="389ae4930ace307d" providerId="LiveId" clId="{7F6DEF70-EDEA-4C76-B28D-0FA4AEEC6A1B}" dt="2020-07-04T00:01:42.103" v="34"/>
          <ac:inkMkLst>
            <pc:docMk/>
            <pc:sldMk cId="4078374021" sldId="347"/>
            <ac:inkMk id="2095" creationId="{334BC5FA-DC94-4D2C-B9E1-837BF42C482F}"/>
          </ac:inkMkLst>
        </pc:inkChg>
        <pc:inkChg chg="add del mod">
          <ac:chgData name="Steven Tran" userId="389ae4930ace307d" providerId="LiveId" clId="{7F6DEF70-EDEA-4C76-B28D-0FA4AEEC6A1B}" dt="2020-07-04T00:01:42.103" v="34"/>
          <ac:inkMkLst>
            <pc:docMk/>
            <pc:sldMk cId="4078374021" sldId="347"/>
            <ac:inkMk id="2096" creationId="{C874B0EA-8510-4BA3-B355-627606356D2C}"/>
          </ac:inkMkLst>
        </pc:inkChg>
        <pc:inkChg chg="add del mod">
          <ac:chgData name="Steven Tran" userId="389ae4930ace307d" providerId="LiveId" clId="{7F6DEF70-EDEA-4C76-B28D-0FA4AEEC6A1B}" dt="2020-07-04T00:01:42.103" v="34"/>
          <ac:inkMkLst>
            <pc:docMk/>
            <pc:sldMk cId="4078374021" sldId="347"/>
            <ac:inkMk id="2103" creationId="{A105B06D-1399-4FF6-86FE-5FCEF16A4E13}"/>
          </ac:inkMkLst>
        </pc:inkChg>
      </pc:sldChg>
      <pc:sldChg chg="del">
        <pc:chgData name="Steven Tran" userId="389ae4930ace307d" providerId="LiveId" clId="{7F6DEF70-EDEA-4C76-B28D-0FA4AEEC6A1B}" dt="2020-07-03T23:51:34.944" v="0" actId="47"/>
        <pc:sldMkLst>
          <pc:docMk/>
          <pc:sldMk cId="1175334770" sldId="348"/>
        </pc:sldMkLst>
      </pc:sldChg>
      <pc:sldChg chg="del">
        <pc:chgData name="Steven Tran" userId="389ae4930ace307d" providerId="LiveId" clId="{7F6DEF70-EDEA-4C76-B28D-0FA4AEEC6A1B}" dt="2020-07-03T23:51:34.944" v="0" actId="47"/>
        <pc:sldMkLst>
          <pc:docMk/>
          <pc:sldMk cId="1190199832" sldId="349"/>
        </pc:sldMkLst>
      </pc:sldChg>
      <pc:sldChg chg="del">
        <pc:chgData name="Steven Tran" userId="389ae4930ace307d" providerId="LiveId" clId="{7F6DEF70-EDEA-4C76-B28D-0FA4AEEC6A1B}" dt="2020-07-03T23:51:34.944" v="0" actId="47"/>
        <pc:sldMkLst>
          <pc:docMk/>
          <pc:sldMk cId="3610250560" sldId="350"/>
        </pc:sldMkLst>
      </pc:sldChg>
      <pc:sldChg chg="del">
        <pc:chgData name="Steven Tran" userId="389ae4930ace307d" providerId="LiveId" clId="{7F6DEF70-EDEA-4C76-B28D-0FA4AEEC6A1B}" dt="2020-07-03T23:51:34.944" v="0" actId="47"/>
        <pc:sldMkLst>
          <pc:docMk/>
          <pc:sldMk cId="3362334548" sldId="351"/>
        </pc:sldMkLst>
      </pc:sldChg>
      <pc:sldChg chg="del">
        <pc:chgData name="Steven Tran" userId="389ae4930ace307d" providerId="LiveId" clId="{7F6DEF70-EDEA-4C76-B28D-0FA4AEEC6A1B}" dt="2020-07-03T23:51:34.944" v="0" actId="47"/>
        <pc:sldMkLst>
          <pc:docMk/>
          <pc:sldMk cId="1069659227" sldId="352"/>
        </pc:sldMkLst>
      </pc:sldChg>
      <pc:sldChg chg="del">
        <pc:chgData name="Steven Tran" userId="389ae4930ace307d" providerId="LiveId" clId="{7F6DEF70-EDEA-4C76-B28D-0FA4AEEC6A1B}" dt="2020-07-03T23:51:34.944" v="0" actId="47"/>
        <pc:sldMkLst>
          <pc:docMk/>
          <pc:sldMk cId="3146590523" sldId="353"/>
        </pc:sldMkLst>
      </pc:sldChg>
      <pc:sldChg chg="del">
        <pc:chgData name="Steven Tran" userId="389ae4930ace307d" providerId="LiveId" clId="{7F6DEF70-EDEA-4C76-B28D-0FA4AEEC6A1B}" dt="2020-07-03T23:51:34.944" v="0" actId="47"/>
        <pc:sldMkLst>
          <pc:docMk/>
          <pc:sldMk cId="3404856279" sldId="354"/>
        </pc:sldMkLst>
      </pc:sldChg>
      <pc:sldChg chg="del">
        <pc:chgData name="Steven Tran" userId="389ae4930ace307d" providerId="LiveId" clId="{7F6DEF70-EDEA-4C76-B28D-0FA4AEEC6A1B}" dt="2020-07-03T23:51:34.944" v="0" actId="47"/>
        <pc:sldMkLst>
          <pc:docMk/>
          <pc:sldMk cId="2538390833" sldId="355"/>
        </pc:sldMkLst>
      </pc:sldChg>
      <pc:sldChg chg="del">
        <pc:chgData name="Steven Tran" userId="389ae4930ace307d" providerId="LiveId" clId="{7F6DEF70-EDEA-4C76-B28D-0FA4AEEC6A1B}" dt="2020-07-03T23:51:34.944" v="0" actId="47"/>
        <pc:sldMkLst>
          <pc:docMk/>
          <pc:sldMk cId="578859284" sldId="356"/>
        </pc:sldMkLst>
      </pc:sldChg>
      <pc:sldChg chg="del">
        <pc:chgData name="Steven Tran" userId="389ae4930ace307d" providerId="LiveId" clId="{7F6DEF70-EDEA-4C76-B28D-0FA4AEEC6A1B}" dt="2020-07-03T23:51:34.944" v="0" actId="47"/>
        <pc:sldMkLst>
          <pc:docMk/>
          <pc:sldMk cId="160437123" sldId="357"/>
        </pc:sldMkLst>
      </pc:sldChg>
      <pc:sldChg chg="del">
        <pc:chgData name="Steven Tran" userId="389ae4930ace307d" providerId="LiveId" clId="{7F6DEF70-EDEA-4C76-B28D-0FA4AEEC6A1B}" dt="2020-07-03T23:51:34.944" v="0" actId="47"/>
        <pc:sldMkLst>
          <pc:docMk/>
          <pc:sldMk cId="2870643893" sldId="3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54C40-084B-4C16-B91E-608D6865CA08}" type="datetimeFigureOut">
              <a:rPr lang="en-AU" smtClean="0"/>
              <a:t>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75664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54C40-084B-4C16-B91E-608D6865CA08}" type="datetimeFigureOut">
              <a:rPr lang="en-AU" smtClean="0"/>
              <a:t>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20163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54C40-084B-4C16-B91E-608D6865CA08}" type="datetimeFigureOut">
              <a:rPr lang="en-AU" smtClean="0"/>
              <a:t>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47147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54C40-084B-4C16-B91E-608D6865CA08}" type="datetimeFigureOut">
              <a:rPr lang="en-AU" smtClean="0"/>
              <a:t>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2411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54C40-084B-4C16-B91E-608D6865CA08}" type="datetimeFigureOut">
              <a:rPr lang="en-AU" smtClean="0"/>
              <a:t>4/07/2020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46961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54C40-084B-4C16-B91E-608D6865CA08}" type="datetimeFigureOut">
              <a:rPr lang="en-AU" smtClean="0"/>
              <a:t>4/07/2020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129143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54C40-084B-4C16-B91E-608D6865CA08}" type="datetimeFigureOut">
              <a:rPr lang="en-AU" smtClean="0"/>
              <a:t>4/07/2020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00789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54C40-084B-4C16-B91E-608D6865CA08}" type="datetimeFigureOut">
              <a:rPr lang="en-AU" smtClean="0"/>
              <a:t>4/07/2020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67482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54C40-084B-4C16-B91E-608D6865CA08}" type="datetimeFigureOut">
              <a:rPr lang="en-AU" smtClean="0"/>
              <a:t>4/07/2020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353605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54C40-084B-4C16-B91E-608D6865CA08}" type="datetimeFigureOut">
              <a:rPr lang="en-AU" smtClean="0"/>
              <a:t>4/07/2020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193553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54C40-084B-4C16-B91E-608D6865CA08}" type="datetimeFigureOut">
              <a:rPr lang="en-AU" smtClean="0"/>
              <a:t>4/07/2020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01F145-48A4-4899-B35F-DF1881EB6B56}" type="slidenum">
              <a:rPr lang="en-AU" smtClean="0"/>
              <a:t>‹#›</a:t>
            </a:fld>
            <a:endParaRPr lang="en-AU"/>
          </a:p>
        </p:txBody>
      </p:sp>
    </p:spTree>
    <p:extLst>
      <p:ext uri="{BB962C8B-B14F-4D97-AF65-F5344CB8AC3E}">
        <p14:creationId xmlns:p14="http://schemas.microsoft.com/office/powerpoint/2010/main" val="109323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54C40-084B-4C16-B91E-608D6865CA08}" type="datetimeFigureOut">
              <a:rPr lang="en-AU" smtClean="0"/>
              <a:t>4/07/2020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1F145-48A4-4899-B35F-DF1881EB6B56}" type="slidenum">
              <a:rPr lang="en-AU" smtClean="0"/>
              <a:t>‹#›</a:t>
            </a:fld>
            <a:endParaRPr lang="en-AU"/>
          </a:p>
        </p:txBody>
      </p:sp>
    </p:spTree>
    <p:extLst>
      <p:ext uri="{BB962C8B-B14F-4D97-AF65-F5344CB8AC3E}">
        <p14:creationId xmlns:p14="http://schemas.microsoft.com/office/powerpoint/2010/main" val="33422335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sunset&#10;&#10;Description automatically generated">
            <a:extLst>
              <a:ext uri="{FF2B5EF4-FFF2-40B4-BE49-F238E27FC236}">
                <a16:creationId xmlns:a16="http://schemas.microsoft.com/office/drawing/2014/main" id="{724C796B-022F-43ED-93FD-65679486D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74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1581150" y="2833956"/>
            <a:ext cx="9029700" cy="1323439"/>
          </a:xfrm>
          <a:prstGeom prst="rect">
            <a:avLst/>
          </a:prstGeom>
          <a:noFill/>
        </p:spPr>
        <p:txBody>
          <a:bodyPr wrap="square" rtlCol="0" anchor="ctr">
            <a:spAutoFit/>
          </a:bodyPr>
          <a:lstStyle/>
          <a:p>
            <a:pPr algn="ctr"/>
            <a:r>
              <a:rPr lang="en-AU" sz="8000" kern="100" dirty="0">
                <a:effectLst>
                  <a:outerShdw blurRad="38100" dist="38100" dir="2700000" algn="tl">
                    <a:srgbClr val="000000">
                      <a:alpha val="43137"/>
                    </a:srgbClr>
                  </a:outerShdw>
                </a:effectLst>
                <a:latin typeface="Catamaran SemiBold" panose="00000700000000000000" pitchFamily="2" charset="0"/>
                <a:cs typeface="Catamaran SemiBold" panose="00000700000000000000" pitchFamily="2" charset="0"/>
              </a:rPr>
              <a:t>Joshua 1:1-2a</a:t>
            </a:r>
          </a:p>
        </p:txBody>
      </p:sp>
    </p:spTree>
    <p:extLst>
      <p:ext uri="{BB962C8B-B14F-4D97-AF65-F5344CB8AC3E}">
        <p14:creationId xmlns:p14="http://schemas.microsoft.com/office/powerpoint/2010/main" val="205618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055BCA8-0817-480B-8635-06D7B7E2D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5774">
            <a:off x="918455" y="2033283"/>
            <a:ext cx="4711602" cy="2791432"/>
          </a:xfrm>
          <a:prstGeom prst="rect">
            <a:avLst/>
          </a:prstGeom>
        </p:spPr>
      </p:pic>
      <p:sp>
        <p:nvSpPr>
          <p:cNvPr id="4" name="TextBox 3">
            <a:extLst>
              <a:ext uri="{FF2B5EF4-FFF2-40B4-BE49-F238E27FC236}">
                <a16:creationId xmlns:a16="http://schemas.microsoft.com/office/drawing/2014/main" id="{30AE24E5-9C6D-4C8D-BBD4-8B8506CDEAF4}"/>
              </a:ext>
            </a:extLst>
          </p:cNvPr>
          <p:cNvSpPr txBox="1"/>
          <p:nvPr/>
        </p:nvSpPr>
        <p:spPr>
          <a:xfrm>
            <a:off x="6434223" y="2767279"/>
            <a:ext cx="5224507" cy="1323439"/>
          </a:xfrm>
          <a:prstGeom prst="rect">
            <a:avLst/>
          </a:prstGeom>
          <a:noFill/>
        </p:spPr>
        <p:txBody>
          <a:bodyPr wrap="none" rtlCol="0">
            <a:spAutoFit/>
          </a:bodyPr>
          <a:lstStyle/>
          <a:p>
            <a:r>
              <a:rPr lang="en-AU" sz="4000" dirty="0">
                <a:latin typeface="Catamaran SemiBold" panose="00000700000000000000" pitchFamily="2" charset="0"/>
                <a:cs typeface="Catamaran SemiBold" panose="00000700000000000000" pitchFamily="2" charset="0"/>
              </a:rPr>
              <a:t>Hoshea = </a:t>
            </a:r>
          </a:p>
          <a:p>
            <a:r>
              <a:rPr lang="en-AU" sz="4000" dirty="0">
                <a:latin typeface="Catamaran SemiBold" panose="00000700000000000000" pitchFamily="2" charset="0"/>
                <a:cs typeface="Catamaran SemiBold" panose="00000700000000000000" pitchFamily="2" charset="0"/>
              </a:rPr>
              <a:t>‘Salvation/Deliverance’</a:t>
            </a:r>
          </a:p>
        </p:txBody>
      </p:sp>
    </p:spTree>
    <p:extLst>
      <p:ext uri="{BB962C8B-B14F-4D97-AF65-F5344CB8AC3E}">
        <p14:creationId xmlns:p14="http://schemas.microsoft.com/office/powerpoint/2010/main" val="169529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055BCA8-0817-480B-8635-06D7B7E2D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5774">
            <a:off x="918455" y="2033283"/>
            <a:ext cx="4711602" cy="2791432"/>
          </a:xfrm>
          <a:prstGeom prst="rect">
            <a:avLst/>
          </a:prstGeom>
        </p:spPr>
      </p:pic>
      <p:sp>
        <p:nvSpPr>
          <p:cNvPr id="4" name="TextBox 3">
            <a:extLst>
              <a:ext uri="{FF2B5EF4-FFF2-40B4-BE49-F238E27FC236}">
                <a16:creationId xmlns:a16="http://schemas.microsoft.com/office/drawing/2014/main" id="{30AE24E5-9C6D-4C8D-BBD4-8B8506CDEAF4}"/>
              </a:ext>
            </a:extLst>
          </p:cNvPr>
          <p:cNvSpPr txBox="1"/>
          <p:nvPr/>
        </p:nvSpPr>
        <p:spPr>
          <a:xfrm>
            <a:off x="6434223" y="2767279"/>
            <a:ext cx="3262432" cy="1323439"/>
          </a:xfrm>
          <a:prstGeom prst="rect">
            <a:avLst/>
          </a:prstGeom>
          <a:noFill/>
        </p:spPr>
        <p:txBody>
          <a:bodyPr wrap="none" rtlCol="0">
            <a:spAutoFit/>
          </a:bodyPr>
          <a:lstStyle/>
          <a:p>
            <a:r>
              <a:rPr lang="en-AU" sz="4000" dirty="0">
                <a:latin typeface="Catamaran SemiBold" panose="00000700000000000000" pitchFamily="2" charset="0"/>
                <a:cs typeface="Catamaran SemiBold" panose="00000700000000000000" pitchFamily="2" charset="0"/>
              </a:rPr>
              <a:t>Joshua = </a:t>
            </a:r>
          </a:p>
          <a:p>
            <a:r>
              <a:rPr lang="en-AU" sz="4000" dirty="0">
                <a:latin typeface="Catamaran SemiBold" panose="00000700000000000000" pitchFamily="2" charset="0"/>
                <a:cs typeface="Catamaran SemiBold" panose="00000700000000000000" pitchFamily="2" charset="0"/>
              </a:rPr>
              <a:t>Yahweh saves</a:t>
            </a:r>
          </a:p>
        </p:txBody>
      </p:sp>
      <p:pic>
        <p:nvPicPr>
          <p:cNvPr id="7" name="Graphic 6" descr="Close">
            <a:extLst>
              <a:ext uri="{FF2B5EF4-FFF2-40B4-BE49-F238E27FC236}">
                <a16:creationId xmlns:a16="http://schemas.microsoft.com/office/drawing/2014/main" id="{DE131384-1DF5-4CF7-8D7E-03EFFD047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1341" y="2910154"/>
            <a:ext cx="1732478" cy="173247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FD6D0C94-8A3F-4E77-A17D-440CC995B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56185">
            <a:off x="934504" y="567090"/>
            <a:ext cx="5142750" cy="3046872"/>
          </a:xfrm>
          <a:prstGeom prst="rect">
            <a:avLst/>
          </a:prstGeom>
        </p:spPr>
      </p:pic>
    </p:spTree>
    <p:extLst>
      <p:ext uri="{BB962C8B-B14F-4D97-AF65-F5344CB8AC3E}">
        <p14:creationId xmlns:p14="http://schemas.microsoft.com/office/powerpoint/2010/main" val="68763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8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1581150" y="2833956"/>
            <a:ext cx="9029700" cy="1323439"/>
          </a:xfrm>
          <a:prstGeom prst="rect">
            <a:avLst/>
          </a:prstGeom>
          <a:noFill/>
        </p:spPr>
        <p:txBody>
          <a:bodyPr wrap="square" rtlCol="0" anchor="ctr">
            <a:spAutoFit/>
          </a:bodyPr>
          <a:lstStyle/>
          <a:p>
            <a:pPr algn="ctr"/>
            <a:r>
              <a:rPr lang="en-AU" sz="8000" kern="100" dirty="0">
                <a:effectLst>
                  <a:outerShdw blurRad="38100" dist="38100" dir="2700000" algn="tl">
                    <a:srgbClr val="000000">
                      <a:alpha val="43137"/>
                    </a:srgbClr>
                  </a:outerShdw>
                </a:effectLst>
                <a:latin typeface="Catamaran SemiBold" panose="00000700000000000000" pitchFamily="2" charset="0"/>
                <a:cs typeface="Catamaran SemiBold" panose="00000700000000000000" pitchFamily="2" charset="0"/>
              </a:rPr>
              <a:t>Joshua 1:2-3</a:t>
            </a:r>
          </a:p>
        </p:txBody>
      </p:sp>
    </p:spTree>
    <p:extLst>
      <p:ext uri="{BB962C8B-B14F-4D97-AF65-F5344CB8AC3E}">
        <p14:creationId xmlns:p14="http://schemas.microsoft.com/office/powerpoint/2010/main" val="112874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06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1581150" y="2833956"/>
            <a:ext cx="9029700" cy="1323439"/>
          </a:xfrm>
          <a:prstGeom prst="rect">
            <a:avLst/>
          </a:prstGeom>
          <a:noFill/>
        </p:spPr>
        <p:txBody>
          <a:bodyPr wrap="square" rtlCol="0" anchor="ctr">
            <a:spAutoFit/>
          </a:bodyPr>
          <a:lstStyle/>
          <a:p>
            <a:pPr algn="ctr"/>
            <a:r>
              <a:rPr lang="en-AU" sz="8000" kern="100" dirty="0">
                <a:effectLst>
                  <a:outerShdw blurRad="38100" dist="38100" dir="2700000" algn="tl">
                    <a:srgbClr val="000000">
                      <a:alpha val="43137"/>
                    </a:srgbClr>
                  </a:outerShdw>
                </a:effectLst>
                <a:latin typeface="Catamaran SemiBold" panose="00000700000000000000" pitchFamily="2" charset="0"/>
                <a:cs typeface="Catamaran SemiBold" panose="00000700000000000000" pitchFamily="2" charset="0"/>
              </a:rPr>
              <a:t>Joshua 1:5</a:t>
            </a:r>
          </a:p>
        </p:txBody>
      </p:sp>
    </p:spTree>
    <p:extLst>
      <p:ext uri="{BB962C8B-B14F-4D97-AF65-F5344CB8AC3E}">
        <p14:creationId xmlns:p14="http://schemas.microsoft.com/office/powerpoint/2010/main" val="278119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9-year-old rugby sensation goes 'beast mode' on his opponents">
            <a:extLst>
              <a:ext uri="{FF2B5EF4-FFF2-40B4-BE49-F238E27FC236}">
                <a16:creationId xmlns:a16="http://schemas.microsoft.com/office/drawing/2014/main" id="{A71B7104-5325-4ED1-B678-C26F2B2E3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2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o photo description available.">
            <a:extLst>
              <a:ext uri="{FF2B5EF4-FFF2-40B4-BE49-F238E27FC236}">
                <a16:creationId xmlns:a16="http://schemas.microsoft.com/office/drawing/2014/main" id="{8972FA0A-9F68-4823-92EA-92CA30BCB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467" y="1473199"/>
            <a:ext cx="4555066" cy="45550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may contain: 1 person, outdoor and closeup">
            <a:extLst>
              <a:ext uri="{FF2B5EF4-FFF2-40B4-BE49-F238E27FC236}">
                <a16:creationId xmlns:a16="http://schemas.microsoft.com/office/drawing/2014/main" id="{C3A6D0FC-578B-4083-83BF-E4228266A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105" y="526809"/>
            <a:ext cx="1896724" cy="1892780"/>
          </a:xfrm>
          <a:prstGeom prst="flowChartConnector">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9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60" name="Picture 16" descr="Video of 9-year-old rugby league player Meaalofa Te'o goes viral">
            <a:extLst>
              <a:ext uri="{FF2B5EF4-FFF2-40B4-BE49-F238E27FC236}">
                <a16:creationId xmlns:a16="http://schemas.microsoft.com/office/drawing/2014/main" id="{3B142A63-0CDB-4F6D-832C-64635A383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3" t="5790" r="713"/>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6166" name="Picture 22" descr="Australian rugby league's Meaalofa Te'o leaves player writhing on ...">
            <a:extLst>
              <a:ext uri="{FF2B5EF4-FFF2-40B4-BE49-F238E27FC236}">
                <a16:creationId xmlns:a16="http://schemas.microsoft.com/office/drawing/2014/main" id="{217BB935-56EB-4140-A4E7-9C1E5CC47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8" t="11913" r="13472" b="27436"/>
          <a:stretch/>
        </p:blipFill>
        <p:spPr bwMode="auto">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a:noFill/>
          <a:extLst>
            <a:ext uri="{909E8E84-426E-40DD-AFC4-6F175D3DCCD1}">
              <a14:hiddenFill xmlns:a14="http://schemas.microsoft.com/office/drawing/2010/main">
                <a:solidFill>
                  <a:srgbClr val="FFFFFF"/>
                </a:solidFill>
              </a14:hiddenFill>
            </a:ext>
          </a:extLst>
        </p:spPr>
      </p:pic>
      <p:pic>
        <p:nvPicPr>
          <p:cNvPr id="6158" name="Picture 14" descr="Meaalofa Te'o: Is this boy the next Jonah Lomu? | fox43.com">
            <a:extLst>
              <a:ext uri="{FF2B5EF4-FFF2-40B4-BE49-F238E27FC236}">
                <a16:creationId xmlns:a16="http://schemas.microsoft.com/office/drawing/2014/main" id="{66CDFE74-4527-4A22-A198-C5E160158F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12" t="10786" r="1362"/>
          <a:stretch/>
        </p:blipFill>
        <p:spPr bwMode="auto">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a:noFill/>
          <a:extLst>
            <a:ext uri="{909E8E84-426E-40DD-AFC4-6F175D3DCCD1}">
              <a14:hiddenFill xmlns:a14="http://schemas.microsoft.com/office/drawing/2010/main">
                <a:solidFill>
                  <a:srgbClr val="FFFFFF"/>
                </a:solidFill>
              </a14:hiddenFill>
            </a:ext>
          </a:extLst>
        </p:spPr>
      </p:pic>
      <p:pic>
        <p:nvPicPr>
          <p:cNvPr id="6164" name="Picture 20" descr="Meaalofa Te'o, nine-year-old Aussie beast, goes viral in the US">
            <a:extLst>
              <a:ext uri="{FF2B5EF4-FFF2-40B4-BE49-F238E27FC236}">
                <a16:creationId xmlns:a16="http://schemas.microsoft.com/office/drawing/2014/main" id="{710331CD-6BFD-4D3B-B1EC-72C5E18622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014"/>
          <a:stretch/>
        </p:blipFill>
        <p:spPr bwMode="auto">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a:noFill/>
          <a:extLst>
            <a:ext uri="{909E8E84-426E-40DD-AFC4-6F175D3DCCD1}">
              <a14:hiddenFill xmlns:a14="http://schemas.microsoft.com/office/drawing/2010/main">
                <a:solidFill>
                  <a:srgbClr val="FFFFFF"/>
                </a:solidFill>
              </a14:hiddenFill>
            </a:ext>
          </a:extLst>
        </p:spPr>
      </p:pic>
      <p:pic>
        <p:nvPicPr>
          <p:cNvPr id="6162" name="Picture 18" descr="Meaalofa Te'o, nine-year-old Aussie beast, goes viral in the US">
            <a:extLst>
              <a:ext uri="{FF2B5EF4-FFF2-40B4-BE49-F238E27FC236}">
                <a16:creationId xmlns:a16="http://schemas.microsoft.com/office/drawing/2014/main" id="{9FEC0C79-24D4-4F4A-8669-47C96B3A15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34" t="2408" r="17473" b="13068"/>
          <a:stretch/>
        </p:blipFill>
        <p:spPr bwMode="auto">
          <a:xfrm>
            <a:off x="3983736" y="1918638"/>
            <a:ext cx="4224528" cy="30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4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12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1581150" y="2833956"/>
            <a:ext cx="9029700" cy="1323439"/>
          </a:xfrm>
          <a:prstGeom prst="rect">
            <a:avLst/>
          </a:prstGeom>
          <a:noFill/>
        </p:spPr>
        <p:txBody>
          <a:bodyPr wrap="square" rtlCol="0" anchor="ctr">
            <a:spAutoFit/>
          </a:bodyPr>
          <a:lstStyle/>
          <a:p>
            <a:pPr algn="ctr"/>
            <a:r>
              <a:rPr lang="en-AU" sz="8000" kern="100" dirty="0">
                <a:effectLst>
                  <a:outerShdw blurRad="38100" dist="38100" dir="2700000" algn="tl">
                    <a:srgbClr val="000000">
                      <a:alpha val="43137"/>
                    </a:srgbClr>
                  </a:outerShdw>
                </a:effectLst>
                <a:latin typeface="Catamaran SemiBold" panose="00000700000000000000" pitchFamily="2" charset="0"/>
                <a:cs typeface="Catamaran SemiBold" panose="00000700000000000000" pitchFamily="2" charset="0"/>
              </a:rPr>
              <a:t>Joshua 1:6-9</a:t>
            </a:r>
          </a:p>
        </p:txBody>
      </p:sp>
    </p:spTree>
    <p:extLst>
      <p:ext uri="{BB962C8B-B14F-4D97-AF65-F5344CB8AC3E}">
        <p14:creationId xmlns:p14="http://schemas.microsoft.com/office/powerpoint/2010/main" val="190293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5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re Evidence Eastern Meditation is Dangerous – Jesus Truth ...">
            <a:extLst>
              <a:ext uri="{FF2B5EF4-FFF2-40B4-BE49-F238E27FC236}">
                <a16:creationId xmlns:a16="http://schemas.microsoft.com/office/drawing/2014/main" id="{FC3D75D7-D862-4253-A23F-6F785244C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172"/>
          <a:stretch/>
        </p:blipFill>
        <p:spPr bwMode="auto">
          <a:xfrm>
            <a:off x="959234" y="1619250"/>
            <a:ext cx="4406132" cy="362179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ible Reading - April 4 | CBN.com">
            <a:extLst>
              <a:ext uri="{FF2B5EF4-FFF2-40B4-BE49-F238E27FC236}">
                <a16:creationId xmlns:a16="http://schemas.microsoft.com/office/drawing/2014/main" id="{7D2E7619-C872-4AE2-B3E1-4CBBF04E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75" y="1619250"/>
            <a:ext cx="48260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Badge Tick">
            <a:extLst>
              <a:ext uri="{FF2B5EF4-FFF2-40B4-BE49-F238E27FC236}">
                <a16:creationId xmlns:a16="http://schemas.microsoft.com/office/drawing/2014/main" id="{5725CBF9-DBD6-4DBE-9429-EE2F76C6E3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2427" y="5238750"/>
            <a:ext cx="1485896" cy="1485896"/>
          </a:xfrm>
          <a:prstGeom prst="rect">
            <a:avLst/>
          </a:prstGeom>
        </p:spPr>
      </p:pic>
      <p:pic>
        <p:nvPicPr>
          <p:cNvPr id="5" name="Graphic 4" descr="Badge Cross">
            <a:extLst>
              <a:ext uri="{FF2B5EF4-FFF2-40B4-BE49-F238E27FC236}">
                <a16:creationId xmlns:a16="http://schemas.microsoft.com/office/drawing/2014/main" id="{6551FAB7-807E-43DE-B735-738CE71DE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0800" y="5350652"/>
            <a:ext cx="1143000" cy="1143000"/>
          </a:xfrm>
          <a:prstGeom prst="rect">
            <a:avLst/>
          </a:prstGeom>
        </p:spPr>
      </p:pic>
    </p:spTree>
    <p:extLst>
      <p:ext uri="{BB962C8B-B14F-4D97-AF65-F5344CB8AC3E}">
        <p14:creationId xmlns:p14="http://schemas.microsoft.com/office/powerpoint/2010/main" val="311690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72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1581150" y="2833956"/>
            <a:ext cx="9029700" cy="1323439"/>
          </a:xfrm>
          <a:prstGeom prst="rect">
            <a:avLst/>
          </a:prstGeom>
          <a:noFill/>
        </p:spPr>
        <p:txBody>
          <a:bodyPr wrap="square" rtlCol="0" anchor="ctr">
            <a:spAutoFit/>
          </a:bodyPr>
          <a:lstStyle/>
          <a:p>
            <a:pPr algn="ctr"/>
            <a:r>
              <a:rPr lang="en-AU" sz="8000" kern="100" dirty="0">
                <a:effectLst>
                  <a:outerShdw blurRad="38100" dist="38100" dir="2700000" algn="tl">
                    <a:srgbClr val="000000">
                      <a:alpha val="43137"/>
                    </a:srgbClr>
                  </a:outerShdw>
                </a:effectLst>
                <a:latin typeface="Catamaran SemiBold" panose="00000700000000000000" pitchFamily="2" charset="0"/>
                <a:cs typeface="Catamaran SemiBold" panose="00000700000000000000" pitchFamily="2" charset="0"/>
              </a:rPr>
              <a:t>Numbers 32:1-10</a:t>
            </a:r>
          </a:p>
        </p:txBody>
      </p:sp>
    </p:spTree>
    <p:extLst>
      <p:ext uri="{BB962C8B-B14F-4D97-AF65-F5344CB8AC3E}">
        <p14:creationId xmlns:p14="http://schemas.microsoft.com/office/powerpoint/2010/main" val="2595857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5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2005012"/>
            <a:ext cx="12192000" cy="28479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838200" y="2607806"/>
            <a:ext cx="10515600" cy="1775743"/>
          </a:xfrm>
          <a:prstGeom prst="rect">
            <a:avLst/>
          </a:prstGeom>
          <a:noFill/>
        </p:spPr>
        <p:txBody>
          <a:bodyPr wrap="square" rtlCol="0" anchor="ctr">
            <a:spAutoFit/>
          </a:bodyPr>
          <a:lstStyle/>
          <a:p>
            <a:pPr algn="ct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ESV: ‘Only may the LORD your God be with you…’</a:t>
            </a:r>
            <a:b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br>
            <a:endPar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endParaRPr>
          </a:p>
          <a:p>
            <a:pPr algn="ct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Literal: ‘Only </a:t>
            </a:r>
            <a:r>
              <a:rPr lang="en-AU" sz="3200" strike="sngStrike"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may</a:t>
            </a: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 the LORD your God [will] be with you…’</a:t>
            </a:r>
          </a:p>
        </p:txBody>
      </p:sp>
    </p:spTree>
    <p:extLst>
      <p:ext uri="{BB962C8B-B14F-4D97-AF65-F5344CB8AC3E}">
        <p14:creationId xmlns:p14="http://schemas.microsoft.com/office/powerpoint/2010/main" val="173135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4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Tying the knot in a time of social distancing is complicated, or ...">
            <a:extLst>
              <a:ext uri="{FF2B5EF4-FFF2-40B4-BE49-F238E27FC236}">
                <a16:creationId xmlns:a16="http://schemas.microsoft.com/office/drawing/2014/main" id="{095A4618-01BD-4A3F-8826-DC82F1A21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38"/>
          <a:stretch/>
        </p:blipFill>
        <p:spPr bwMode="auto">
          <a:xfrm>
            <a:off x="6887044" y="-1"/>
            <a:ext cx="4661488" cy="31042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trictions eased across the country from today - what's ...">
            <a:extLst>
              <a:ext uri="{FF2B5EF4-FFF2-40B4-BE49-F238E27FC236}">
                <a16:creationId xmlns:a16="http://schemas.microsoft.com/office/drawing/2014/main" id="{95AF2B98-4C4D-4F29-91B9-A0DEDECBD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81" r="-1" b="-1"/>
          <a:stretch/>
        </p:blipFill>
        <p:spPr bwMode="auto">
          <a:xfrm>
            <a:off x="5419264" y="3265081"/>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nemas face a test after coronavirus lockdown">
            <a:extLst>
              <a:ext uri="{FF2B5EF4-FFF2-40B4-BE49-F238E27FC236}">
                <a16:creationId xmlns:a16="http://schemas.microsoft.com/office/drawing/2014/main" id="{5ED6B4FF-00AF-4C74-89CF-89DB52707E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715" b="-2"/>
          <a:stretch/>
        </p:blipFill>
        <p:spPr bwMode="auto">
          <a:xfrm>
            <a:off x="643467" y="-6"/>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Crowds Return to Australian Rugby League Matches With Social ...">
            <a:extLst>
              <a:ext uri="{FF2B5EF4-FFF2-40B4-BE49-F238E27FC236}">
                <a16:creationId xmlns:a16="http://schemas.microsoft.com/office/drawing/2014/main" id="{C601641F-56B6-4AAA-84C3-FB878F76D2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16931"/>
          <a:stretch/>
        </p:blipFill>
        <p:spPr bwMode="auto">
          <a:xfrm>
            <a:off x="643468" y="4080064"/>
            <a:ext cx="4614333" cy="215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6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1390650"/>
            <a:ext cx="12192000" cy="40767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838200" y="2113826"/>
            <a:ext cx="10515600" cy="2763705"/>
          </a:xfrm>
          <a:prstGeom prst="rect">
            <a:avLst/>
          </a:prstGeom>
          <a:noFill/>
        </p:spPr>
        <p:txBody>
          <a:bodyPr wrap="square" rtlCol="0" anchor="ctr">
            <a:spAutoFit/>
          </a:bodyPr>
          <a:lstStyle/>
          <a:p>
            <a:pP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Jesus, [who is] the founder and perfecter of our faith, who for the joy that was set before him endured the cross, despising the shame, and is seated at the right hand of the throne of God. </a:t>
            </a:r>
          </a:p>
          <a:p>
            <a:pPr algn="r">
              <a:lnSpc>
                <a:spcPct val="107000"/>
              </a:lnSpc>
              <a:spcAft>
                <a:spcPts val="800"/>
              </a:spcAft>
            </a:pPr>
            <a:r>
              <a:rPr lang="en-AU" sz="2800" dirty="0">
                <a:solidFill>
                  <a:srgbClr val="FFFF00"/>
                </a:solidFill>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Hebrews 12:2</a:t>
            </a:r>
            <a:endParaRPr lang="en-AU" sz="3200" dirty="0">
              <a:solidFill>
                <a:srgbClr val="FFFF00"/>
              </a:solidFill>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endParaRPr>
          </a:p>
        </p:txBody>
      </p:sp>
    </p:spTree>
    <p:extLst>
      <p:ext uri="{BB962C8B-B14F-4D97-AF65-F5344CB8AC3E}">
        <p14:creationId xmlns:p14="http://schemas.microsoft.com/office/powerpoint/2010/main" val="2651023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39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1390650"/>
            <a:ext cx="12192000" cy="40767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838200" y="2344338"/>
            <a:ext cx="10515600" cy="2302682"/>
          </a:xfrm>
          <a:prstGeom prst="rect">
            <a:avLst/>
          </a:prstGeom>
          <a:noFill/>
        </p:spPr>
        <p:txBody>
          <a:bodyPr wrap="square" rtlCol="0" anchor="ctr">
            <a:spAutoFit/>
          </a:bodyPr>
          <a:lstStyle/>
          <a:p>
            <a:pP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But he answered, “It is written, “‘Man shall not live by bread alone, but by every word that comes from the mouth of God.’”</a:t>
            </a:r>
          </a:p>
          <a:p>
            <a:pPr algn="r">
              <a:lnSpc>
                <a:spcPct val="107000"/>
              </a:lnSpc>
              <a:spcAft>
                <a:spcPts val="800"/>
              </a:spcAft>
            </a:pPr>
            <a:r>
              <a:rPr lang="en-AU" sz="2800" dirty="0">
                <a:solidFill>
                  <a:srgbClr val="FFFF00"/>
                </a:solidFill>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Matthew 4:4</a:t>
            </a:r>
          </a:p>
        </p:txBody>
      </p:sp>
    </p:spTree>
    <p:extLst>
      <p:ext uri="{BB962C8B-B14F-4D97-AF65-F5344CB8AC3E}">
        <p14:creationId xmlns:p14="http://schemas.microsoft.com/office/powerpoint/2010/main" val="336790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4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1390650"/>
            <a:ext cx="12192000" cy="40767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838200" y="2344338"/>
            <a:ext cx="10515600" cy="2302682"/>
          </a:xfrm>
          <a:prstGeom prst="rect">
            <a:avLst/>
          </a:prstGeom>
          <a:noFill/>
        </p:spPr>
        <p:txBody>
          <a:bodyPr wrap="square" rtlCol="0" anchor="ctr">
            <a:spAutoFit/>
          </a:bodyPr>
          <a:lstStyle/>
          <a:p>
            <a:pP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For all the promises of God find their Yes in him. That is why it is through him that we utter our Amen to God for his glory.</a:t>
            </a:r>
          </a:p>
          <a:p>
            <a:pPr algn="r">
              <a:lnSpc>
                <a:spcPct val="107000"/>
              </a:lnSpc>
              <a:spcAft>
                <a:spcPts val="800"/>
              </a:spcAft>
            </a:pPr>
            <a:r>
              <a:rPr lang="en-AU" sz="2800" dirty="0">
                <a:solidFill>
                  <a:srgbClr val="FFFF00"/>
                </a:solidFill>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2 Corinthians 1:20</a:t>
            </a:r>
          </a:p>
        </p:txBody>
      </p:sp>
    </p:spTree>
    <p:extLst>
      <p:ext uri="{BB962C8B-B14F-4D97-AF65-F5344CB8AC3E}">
        <p14:creationId xmlns:p14="http://schemas.microsoft.com/office/powerpoint/2010/main" val="12849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792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y Life is an Open Book — Attentional Fitness Training">
            <a:extLst>
              <a:ext uri="{FF2B5EF4-FFF2-40B4-BE49-F238E27FC236}">
                <a16:creationId xmlns:a16="http://schemas.microsoft.com/office/drawing/2014/main" id="{4D14E59A-ADB7-40AC-BA1C-62CA1DB02C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0" y="93663"/>
            <a:ext cx="12192000" cy="6670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BA5FCD-8868-4D4A-881C-14E2584E95BC}"/>
              </a:ext>
            </a:extLst>
          </p:cNvPr>
          <p:cNvSpPr/>
          <p:nvPr/>
        </p:nvSpPr>
        <p:spPr>
          <a:xfrm>
            <a:off x="0" y="1390650"/>
            <a:ext cx="12192000" cy="40767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4B25ED7E-1206-4CB7-B407-78C042465032}"/>
              </a:ext>
            </a:extLst>
          </p:cNvPr>
          <p:cNvSpPr txBox="1"/>
          <p:nvPr/>
        </p:nvSpPr>
        <p:spPr>
          <a:xfrm>
            <a:off x="838200" y="2904235"/>
            <a:ext cx="10515600" cy="1182888"/>
          </a:xfrm>
          <a:prstGeom prst="rect">
            <a:avLst/>
          </a:prstGeom>
          <a:noFill/>
        </p:spPr>
        <p:txBody>
          <a:bodyPr wrap="square" rtlCol="0" anchor="ctr">
            <a:spAutoFit/>
          </a:bodyPr>
          <a:lstStyle/>
          <a:p>
            <a:pPr>
              <a:lnSpc>
                <a:spcPct val="107000"/>
              </a:lnSpc>
              <a:spcAft>
                <a:spcPts val="800"/>
              </a:spcAft>
            </a:pPr>
            <a:r>
              <a:rPr lang="en-AU" sz="3200" dirty="0">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…And behold, I am with you always, to the end of the age.”</a:t>
            </a:r>
          </a:p>
          <a:p>
            <a:pPr algn="r">
              <a:lnSpc>
                <a:spcPct val="107000"/>
              </a:lnSpc>
              <a:spcAft>
                <a:spcPts val="800"/>
              </a:spcAft>
            </a:pPr>
            <a:r>
              <a:rPr lang="en-AU" sz="2800" dirty="0">
                <a:solidFill>
                  <a:srgbClr val="FFFF00"/>
                </a:solidFill>
                <a:effectLst>
                  <a:outerShdw blurRad="38100" dist="38100" dir="2700000" algn="tl">
                    <a:srgbClr val="000000">
                      <a:alpha val="43137"/>
                    </a:srgbClr>
                  </a:outerShdw>
                </a:effectLst>
                <a:latin typeface="Catamaran SemiBold" panose="00000700000000000000" pitchFamily="2" charset="0"/>
                <a:ea typeface="Calibri" panose="020F0502020204030204" pitchFamily="34" charset="0"/>
                <a:cs typeface="Catamaran SemiBold" panose="00000700000000000000" pitchFamily="2" charset="0"/>
              </a:rPr>
              <a:t>Matthew 28:20</a:t>
            </a:r>
          </a:p>
        </p:txBody>
      </p:sp>
    </p:spTree>
    <p:extLst>
      <p:ext uri="{BB962C8B-B14F-4D97-AF65-F5344CB8AC3E}">
        <p14:creationId xmlns:p14="http://schemas.microsoft.com/office/powerpoint/2010/main" val="67752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1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31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71AB8-83A4-4CBF-B6B7-8DE02D424A4B}"/>
              </a:ext>
            </a:extLst>
          </p:cNvPr>
          <p:cNvSpPr/>
          <p:nvPr/>
        </p:nvSpPr>
        <p:spPr>
          <a:xfrm>
            <a:off x="262467" y="270934"/>
            <a:ext cx="11667067" cy="63161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a:extLst>
              <a:ext uri="{FF2B5EF4-FFF2-40B4-BE49-F238E27FC236}">
                <a16:creationId xmlns:a16="http://schemas.microsoft.com/office/drawing/2014/main" id="{B6606F67-8E06-4F33-A819-EB846BC983B3}"/>
              </a:ext>
            </a:extLst>
          </p:cNvPr>
          <p:cNvSpPr/>
          <p:nvPr/>
        </p:nvSpPr>
        <p:spPr>
          <a:xfrm>
            <a:off x="4746171" y="3089366"/>
            <a:ext cx="2699658" cy="2699658"/>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3600" dirty="0">
                <a:solidFill>
                  <a:schemeClr val="bg1"/>
                </a:solidFill>
                <a:latin typeface="Bahnschrift" panose="020B0502040204020203" pitchFamily="34" charset="0"/>
              </a:rPr>
              <a:t>Abraham</a:t>
            </a:r>
            <a:endParaRPr lang="en-AU" sz="2800" dirty="0">
              <a:solidFill>
                <a:schemeClr val="bg1"/>
              </a:solidFill>
              <a:latin typeface="Bahnschrift" panose="020B0502040204020203" pitchFamily="34" charset="0"/>
            </a:endParaRPr>
          </a:p>
        </p:txBody>
      </p:sp>
      <p:sp>
        <p:nvSpPr>
          <p:cNvPr id="16" name="TextBox 15">
            <a:extLst>
              <a:ext uri="{FF2B5EF4-FFF2-40B4-BE49-F238E27FC236}">
                <a16:creationId xmlns:a16="http://schemas.microsoft.com/office/drawing/2014/main" id="{8656C669-BA93-4276-B44B-3786C26AFAD2}"/>
              </a:ext>
            </a:extLst>
          </p:cNvPr>
          <p:cNvSpPr txBox="1"/>
          <p:nvPr/>
        </p:nvSpPr>
        <p:spPr>
          <a:xfrm>
            <a:off x="7802880" y="4269918"/>
            <a:ext cx="2525486" cy="338554"/>
          </a:xfrm>
          <a:prstGeom prst="rect">
            <a:avLst/>
          </a:prstGeom>
          <a:noFill/>
        </p:spPr>
        <p:txBody>
          <a:bodyPr wrap="square" rtlCol="0" anchor="ctr">
            <a:spAutoFit/>
          </a:bodyPr>
          <a:lstStyle/>
          <a:p>
            <a:r>
              <a:rPr lang="en-AU" sz="1600" dirty="0">
                <a:latin typeface="Bahnschrift" panose="020B0502040204020203" pitchFamily="34" charset="0"/>
              </a:rPr>
              <a:t>c. 1925BC</a:t>
            </a:r>
          </a:p>
        </p:txBody>
      </p:sp>
      <p:sp>
        <p:nvSpPr>
          <p:cNvPr id="17" name="Oval 16">
            <a:extLst>
              <a:ext uri="{FF2B5EF4-FFF2-40B4-BE49-F238E27FC236}">
                <a16:creationId xmlns:a16="http://schemas.microsoft.com/office/drawing/2014/main" id="{F07863BE-5B35-47A4-B9F8-DEBFC9C4E1BD}"/>
              </a:ext>
            </a:extLst>
          </p:cNvPr>
          <p:cNvSpPr/>
          <p:nvPr/>
        </p:nvSpPr>
        <p:spPr>
          <a:xfrm>
            <a:off x="3021874" y="1704703"/>
            <a:ext cx="1724297" cy="1724297"/>
          </a:xfrm>
          <a:prstGeom prst="ellipse">
            <a:avLst/>
          </a:prstGeom>
          <a:solidFill>
            <a:schemeClr val="accent1">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002060"/>
                </a:solidFill>
              </a:rPr>
              <a:t>GREAT</a:t>
            </a:r>
          </a:p>
          <a:p>
            <a:pPr algn="ctr"/>
            <a:r>
              <a:rPr lang="en-AU" sz="2000" dirty="0">
                <a:solidFill>
                  <a:srgbClr val="002060"/>
                </a:solidFill>
              </a:rPr>
              <a:t>NATION</a:t>
            </a:r>
          </a:p>
        </p:txBody>
      </p:sp>
      <p:sp>
        <p:nvSpPr>
          <p:cNvPr id="18" name="Oval 17">
            <a:extLst>
              <a:ext uri="{FF2B5EF4-FFF2-40B4-BE49-F238E27FC236}">
                <a16:creationId xmlns:a16="http://schemas.microsoft.com/office/drawing/2014/main" id="{4F65C5FF-9639-4FEE-9D5A-5D428540C5AC}"/>
              </a:ext>
            </a:extLst>
          </p:cNvPr>
          <p:cNvSpPr/>
          <p:nvPr/>
        </p:nvSpPr>
        <p:spPr>
          <a:xfrm>
            <a:off x="5233851" y="818002"/>
            <a:ext cx="1724297" cy="1724297"/>
          </a:xfrm>
          <a:prstGeom prst="ellipse">
            <a:avLst/>
          </a:prstGeom>
          <a:solidFill>
            <a:schemeClr val="accent1">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rgbClr val="002060"/>
                </a:solidFill>
              </a:rPr>
              <a:t>LAND</a:t>
            </a:r>
          </a:p>
        </p:txBody>
      </p:sp>
      <p:sp>
        <p:nvSpPr>
          <p:cNvPr id="19" name="Oval 18">
            <a:extLst>
              <a:ext uri="{FF2B5EF4-FFF2-40B4-BE49-F238E27FC236}">
                <a16:creationId xmlns:a16="http://schemas.microsoft.com/office/drawing/2014/main" id="{1FF8BF81-48C3-40A4-AEDC-9FC026A79EDB}"/>
              </a:ext>
            </a:extLst>
          </p:cNvPr>
          <p:cNvSpPr/>
          <p:nvPr/>
        </p:nvSpPr>
        <p:spPr>
          <a:xfrm>
            <a:off x="7445828" y="1704703"/>
            <a:ext cx="1724297" cy="1724297"/>
          </a:xfrm>
          <a:prstGeom prst="ellipse">
            <a:avLst/>
          </a:prstGeom>
          <a:solidFill>
            <a:schemeClr val="accent1">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002060"/>
                </a:solidFill>
              </a:rPr>
              <a:t>BLESSING</a:t>
            </a:r>
          </a:p>
        </p:txBody>
      </p:sp>
      <p:cxnSp>
        <p:nvCxnSpPr>
          <p:cNvPr id="21" name="Straight Connector 20">
            <a:extLst>
              <a:ext uri="{FF2B5EF4-FFF2-40B4-BE49-F238E27FC236}">
                <a16:creationId xmlns:a16="http://schemas.microsoft.com/office/drawing/2014/main" id="{1DF3E8CB-6635-45A8-8BB4-82FABC49E669}"/>
              </a:ext>
            </a:extLst>
          </p:cNvPr>
          <p:cNvCxnSpPr>
            <a:stCxn id="17" idx="5"/>
            <a:endCxn id="2" idx="1"/>
          </p:cNvCxnSpPr>
          <p:nvPr/>
        </p:nvCxnSpPr>
        <p:spPr>
          <a:xfrm>
            <a:off x="4493654" y="3176483"/>
            <a:ext cx="647873" cy="3082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9F9614-FEB7-43F7-A1A0-D0A9A402F223}"/>
              </a:ext>
            </a:extLst>
          </p:cNvPr>
          <p:cNvCxnSpPr>
            <a:cxnSpLocks/>
            <a:stCxn id="18" idx="4"/>
            <a:endCxn id="2" idx="0"/>
          </p:cNvCxnSpPr>
          <p:nvPr/>
        </p:nvCxnSpPr>
        <p:spPr>
          <a:xfrm>
            <a:off x="6096000" y="2542299"/>
            <a:ext cx="0" cy="5470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CAF770-5F4A-495E-A027-BA7705B7ECAF}"/>
              </a:ext>
            </a:extLst>
          </p:cNvPr>
          <p:cNvCxnSpPr>
            <a:cxnSpLocks/>
            <a:stCxn id="19" idx="3"/>
            <a:endCxn id="2" idx="7"/>
          </p:cNvCxnSpPr>
          <p:nvPr/>
        </p:nvCxnSpPr>
        <p:spPr>
          <a:xfrm flipH="1">
            <a:off x="7050473" y="3176483"/>
            <a:ext cx="647872" cy="3082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16C07F-D426-4AA6-8FEB-A01A2FC7C81B}"/>
              </a:ext>
            </a:extLst>
          </p:cNvPr>
          <p:cNvCxnSpPr>
            <a:cxnSpLocks/>
            <a:stCxn id="18" idx="2"/>
            <a:endCxn id="17" idx="7"/>
          </p:cNvCxnSpPr>
          <p:nvPr/>
        </p:nvCxnSpPr>
        <p:spPr>
          <a:xfrm flipH="1">
            <a:off x="4493654" y="1680151"/>
            <a:ext cx="740197" cy="2770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82256A-4845-4BCB-8A10-80C9E296043B}"/>
              </a:ext>
            </a:extLst>
          </p:cNvPr>
          <p:cNvCxnSpPr>
            <a:cxnSpLocks/>
            <a:endCxn id="18" idx="6"/>
          </p:cNvCxnSpPr>
          <p:nvPr/>
        </p:nvCxnSpPr>
        <p:spPr>
          <a:xfrm flipH="1" flipV="1">
            <a:off x="6958148" y="1680151"/>
            <a:ext cx="740197" cy="2770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0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71AB8-83A4-4CBF-B6B7-8DE02D424A4B}"/>
              </a:ext>
            </a:extLst>
          </p:cNvPr>
          <p:cNvSpPr/>
          <p:nvPr/>
        </p:nvSpPr>
        <p:spPr>
          <a:xfrm>
            <a:off x="262467" y="270934"/>
            <a:ext cx="11667067" cy="63161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a:extLst>
              <a:ext uri="{FF2B5EF4-FFF2-40B4-BE49-F238E27FC236}">
                <a16:creationId xmlns:a16="http://schemas.microsoft.com/office/drawing/2014/main" id="{B6606F67-8E06-4F33-A819-EB846BC983B3}"/>
              </a:ext>
            </a:extLst>
          </p:cNvPr>
          <p:cNvSpPr/>
          <p:nvPr/>
        </p:nvSpPr>
        <p:spPr>
          <a:xfrm>
            <a:off x="5312229" y="567025"/>
            <a:ext cx="1567542" cy="156754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2000" dirty="0">
                <a:solidFill>
                  <a:schemeClr val="bg1"/>
                </a:solidFill>
                <a:latin typeface="Bahnschrift" panose="020B0502040204020203" pitchFamily="34" charset="0"/>
              </a:rPr>
              <a:t>Abraham</a:t>
            </a:r>
            <a:endParaRPr lang="en-AU" sz="1600" dirty="0">
              <a:solidFill>
                <a:schemeClr val="bg1"/>
              </a:solidFill>
              <a:latin typeface="Bahnschrift" panose="020B0502040204020203" pitchFamily="34" charset="0"/>
            </a:endParaRPr>
          </a:p>
        </p:txBody>
      </p:sp>
      <p:sp>
        <p:nvSpPr>
          <p:cNvPr id="4" name="Oval 3">
            <a:extLst>
              <a:ext uri="{FF2B5EF4-FFF2-40B4-BE49-F238E27FC236}">
                <a16:creationId xmlns:a16="http://schemas.microsoft.com/office/drawing/2014/main" id="{83A288F7-4B3D-4856-917C-8774541D6D87}"/>
              </a:ext>
            </a:extLst>
          </p:cNvPr>
          <p:cNvSpPr/>
          <p:nvPr/>
        </p:nvSpPr>
        <p:spPr>
          <a:xfrm>
            <a:off x="5312229" y="2630110"/>
            <a:ext cx="1567542" cy="156754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latin typeface="Bahnschrift" panose="020B0502040204020203" pitchFamily="34" charset="0"/>
              </a:rPr>
              <a:t>Isaac</a:t>
            </a:r>
            <a:endParaRPr lang="en-AU" sz="1600" dirty="0">
              <a:solidFill>
                <a:schemeClr val="bg1"/>
              </a:solidFill>
              <a:latin typeface="Bahnschrift" panose="020B0502040204020203" pitchFamily="34" charset="0"/>
            </a:endParaRPr>
          </a:p>
        </p:txBody>
      </p:sp>
      <p:sp>
        <p:nvSpPr>
          <p:cNvPr id="5" name="Oval 4">
            <a:extLst>
              <a:ext uri="{FF2B5EF4-FFF2-40B4-BE49-F238E27FC236}">
                <a16:creationId xmlns:a16="http://schemas.microsoft.com/office/drawing/2014/main" id="{58CC9D62-CECE-4745-83B2-2A0DDE6F8D2E}"/>
              </a:ext>
            </a:extLst>
          </p:cNvPr>
          <p:cNvSpPr/>
          <p:nvPr/>
        </p:nvSpPr>
        <p:spPr>
          <a:xfrm>
            <a:off x="5312229" y="4693195"/>
            <a:ext cx="1567542" cy="156754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Bahnschrift" panose="020B0502040204020203" pitchFamily="34" charset="0"/>
              </a:rPr>
              <a:t>Jacob/</a:t>
            </a:r>
            <a:br>
              <a:rPr lang="en-AU" sz="1600" dirty="0">
                <a:solidFill>
                  <a:schemeClr val="bg1"/>
                </a:solidFill>
                <a:latin typeface="Bahnschrift" panose="020B0502040204020203" pitchFamily="34" charset="0"/>
              </a:rPr>
            </a:br>
            <a:r>
              <a:rPr lang="en-AU" sz="1600" dirty="0">
                <a:solidFill>
                  <a:schemeClr val="bg1"/>
                </a:solidFill>
                <a:latin typeface="Bahnschrift" panose="020B0502040204020203" pitchFamily="34" charset="0"/>
              </a:rPr>
              <a:t>Israel</a:t>
            </a:r>
          </a:p>
        </p:txBody>
      </p:sp>
      <p:cxnSp>
        <p:nvCxnSpPr>
          <p:cNvPr id="12" name="Straight Connector 11">
            <a:extLst>
              <a:ext uri="{FF2B5EF4-FFF2-40B4-BE49-F238E27FC236}">
                <a16:creationId xmlns:a16="http://schemas.microsoft.com/office/drawing/2014/main" id="{3DB83DA6-D228-403D-B6C2-9831542C143A}"/>
              </a:ext>
            </a:extLst>
          </p:cNvPr>
          <p:cNvCxnSpPr>
            <a:stCxn id="2" idx="4"/>
            <a:endCxn id="4" idx="0"/>
          </p:cNvCxnSpPr>
          <p:nvPr/>
        </p:nvCxnSpPr>
        <p:spPr>
          <a:xfrm>
            <a:off x="6096000" y="2134567"/>
            <a:ext cx="0" cy="4955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F0D509-2FCA-4745-9713-EC01A8770219}"/>
              </a:ext>
            </a:extLst>
          </p:cNvPr>
          <p:cNvCxnSpPr/>
          <p:nvPr/>
        </p:nvCxnSpPr>
        <p:spPr>
          <a:xfrm>
            <a:off x="6100354" y="4197652"/>
            <a:ext cx="0" cy="4955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50439D-8760-4F1D-A099-4BC74F253C57}"/>
              </a:ext>
            </a:extLst>
          </p:cNvPr>
          <p:cNvSpPr txBox="1"/>
          <p:nvPr/>
        </p:nvSpPr>
        <p:spPr>
          <a:xfrm>
            <a:off x="7184571" y="1179471"/>
            <a:ext cx="2525486" cy="338554"/>
          </a:xfrm>
          <a:prstGeom prst="rect">
            <a:avLst/>
          </a:prstGeom>
          <a:noFill/>
        </p:spPr>
        <p:txBody>
          <a:bodyPr wrap="square" rtlCol="0" anchor="ctr">
            <a:spAutoFit/>
          </a:bodyPr>
          <a:lstStyle/>
          <a:p>
            <a:r>
              <a:rPr lang="en-AU" sz="1600" dirty="0">
                <a:latin typeface="Bahnschrift" panose="020B0502040204020203" pitchFamily="34" charset="0"/>
              </a:rPr>
              <a:t>c. 1925BC</a:t>
            </a:r>
          </a:p>
        </p:txBody>
      </p:sp>
      <p:sp>
        <p:nvSpPr>
          <p:cNvPr id="15" name="TextBox 14">
            <a:extLst>
              <a:ext uri="{FF2B5EF4-FFF2-40B4-BE49-F238E27FC236}">
                <a16:creationId xmlns:a16="http://schemas.microsoft.com/office/drawing/2014/main" id="{A88945B0-87B5-48FB-890A-0F4BC81BABAC}"/>
              </a:ext>
            </a:extLst>
          </p:cNvPr>
          <p:cNvSpPr txBox="1"/>
          <p:nvPr/>
        </p:nvSpPr>
        <p:spPr>
          <a:xfrm>
            <a:off x="7192674" y="5307689"/>
            <a:ext cx="2525486" cy="338554"/>
          </a:xfrm>
          <a:prstGeom prst="rect">
            <a:avLst/>
          </a:prstGeom>
          <a:noFill/>
        </p:spPr>
        <p:txBody>
          <a:bodyPr wrap="square" rtlCol="0" anchor="ctr">
            <a:spAutoFit/>
          </a:bodyPr>
          <a:lstStyle/>
          <a:p>
            <a:r>
              <a:rPr lang="en-AU" sz="1600" dirty="0">
                <a:latin typeface="Bahnschrift" panose="020B0502040204020203" pitchFamily="34" charset="0"/>
              </a:rPr>
              <a:t>c. 1800BC</a:t>
            </a:r>
          </a:p>
        </p:txBody>
      </p:sp>
    </p:spTree>
    <p:extLst>
      <p:ext uri="{BB962C8B-B14F-4D97-AF65-F5344CB8AC3E}">
        <p14:creationId xmlns:p14="http://schemas.microsoft.com/office/powerpoint/2010/main" val="145719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71AB8-83A4-4CBF-B6B7-8DE02D424A4B}"/>
              </a:ext>
            </a:extLst>
          </p:cNvPr>
          <p:cNvSpPr/>
          <p:nvPr/>
        </p:nvSpPr>
        <p:spPr>
          <a:xfrm>
            <a:off x="262467" y="270934"/>
            <a:ext cx="11667067" cy="63161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a:extLst>
              <a:ext uri="{FF2B5EF4-FFF2-40B4-BE49-F238E27FC236}">
                <a16:creationId xmlns:a16="http://schemas.microsoft.com/office/drawing/2014/main" id="{B6606F67-8E06-4F33-A819-EB846BC983B3}"/>
              </a:ext>
            </a:extLst>
          </p:cNvPr>
          <p:cNvSpPr/>
          <p:nvPr/>
        </p:nvSpPr>
        <p:spPr>
          <a:xfrm>
            <a:off x="4384344" y="1717344"/>
            <a:ext cx="3423312" cy="342331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2400" dirty="0">
                <a:solidFill>
                  <a:schemeClr val="bg1"/>
                </a:solidFill>
                <a:latin typeface="Bahnschrift" panose="020B0502040204020203" pitchFamily="34" charset="0"/>
              </a:rPr>
              <a:t>Jacob/</a:t>
            </a:r>
            <a:br>
              <a:rPr lang="en-AU" sz="2400" dirty="0">
                <a:solidFill>
                  <a:schemeClr val="bg1"/>
                </a:solidFill>
                <a:latin typeface="Bahnschrift" panose="020B0502040204020203" pitchFamily="34" charset="0"/>
              </a:rPr>
            </a:br>
            <a:r>
              <a:rPr lang="en-AU" sz="2400" dirty="0">
                <a:solidFill>
                  <a:schemeClr val="bg1"/>
                </a:solidFill>
                <a:latin typeface="Bahnschrift" panose="020B0502040204020203" pitchFamily="34" charset="0"/>
              </a:rPr>
              <a:t>Israel</a:t>
            </a:r>
            <a:endParaRPr lang="en-AU" dirty="0">
              <a:solidFill>
                <a:schemeClr val="bg1"/>
              </a:solidFill>
              <a:latin typeface="Bahnschrift" panose="020B0502040204020203" pitchFamily="34" charset="0"/>
            </a:endParaRPr>
          </a:p>
        </p:txBody>
      </p:sp>
      <p:sp>
        <p:nvSpPr>
          <p:cNvPr id="5" name="Oval 4">
            <a:extLst>
              <a:ext uri="{FF2B5EF4-FFF2-40B4-BE49-F238E27FC236}">
                <a16:creationId xmlns:a16="http://schemas.microsoft.com/office/drawing/2014/main" id="{58CC9D62-CECE-4745-83B2-2A0DDE6F8D2E}"/>
              </a:ext>
            </a:extLst>
          </p:cNvPr>
          <p:cNvSpPr/>
          <p:nvPr/>
        </p:nvSpPr>
        <p:spPr>
          <a:xfrm>
            <a:off x="5572849" y="458718"/>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Reuben</a:t>
            </a:r>
            <a:endParaRPr lang="en-AU" sz="800" dirty="0">
              <a:solidFill>
                <a:schemeClr val="bg1"/>
              </a:solidFill>
              <a:latin typeface="Bahnschrift" panose="020B0502040204020203" pitchFamily="34" charset="0"/>
            </a:endParaRPr>
          </a:p>
        </p:txBody>
      </p:sp>
      <p:sp>
        <p:nvSpPr>
          <p:cNvPr id="8" name="Oval 7">
            <a:extLst>
              <a:ext uri="{FF2B5EF4-FFF2-40B4-BE49-F238E27FC236}">
                <a16:creationId xmlns:a16="http://schemas.microsoft.com/office/drawing/2014/main" id="{A04FEBF9-30D3-4550-974D-018A9A1BDE68}"/>
              </a:ext>
            </a:extLst>
          </p:cNvPr>
          <p:cNvSpPr/>
          <p:nvPr/>
        </p:nvSpPr>
        <p:spPr>
          <a:xfrm>
            <a:off x="6795555" y="780495"/>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Simeon</a:t>
            </a:r>
            <a:endParaRPr lang="en-AU" sz="800" dirty="0">
              <a:solidFill>
                <a:schemeClr val="bg1"/>
              </a:solidFill>
              <a:latin typeface="Bahnschrift" panose="020B0502040204020203" pitchFamily="34" charset="0"/>
            </a:endParaRPr>
          </a:p>
        </p:txBody>
      </p:sp>
      <p:sp>
        <p:nvSpPr>
          <p:cNvPr id="9" name="Oval 8">
            <a:extLst>
              <a:ext uri="{FF2B5EF4-FFF2-40B4-BE49-F238E27FC236}">
                <a16:creationId xmlns:a16="http://schemas.microsoft.com/office/drawing/2014/main" id="{573A785A-3CC1-4E98-8BC8-77FCAA561E82}"/>
              </a:ext>
            </a:extLst>
          </p:cNvPr>
          <p:cNvSpPr/>
          <p:nvPr/>
        </p:nvSpPr>
        <p:spPr>
          <a:xfrm>
            <a:off x="7669430" y="1717344"/>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Levi</a:t>
            </a:r>
            <a:endParaRPr lang="en-AU" sz="800" dirty="0">
              <a:solidFill>
                <a:schemeClr val="bg1"/>
              </a:solidFill>
              <a:latin typeface="Bahnschrift" panose="020B0502040204020203" pitchFamily="34" charset="0"/>
            </a:endParaRPr>
          </a:p>
        </p:txBody>
      </p:sp>
      <p:sp>
        <p:nvSpPr>
          <p:cNvPr id="10" name="Oval 9">
            <a:extLst>
              <a:ext uri="{FF2B5EF4-FFF2-40B4-BE49-F238E27FC236}">
                <a16:creationId xmlns:a16="http://schemas.microsoft.com/office/drawing/2014/main" id="{996F7A93-7CE8-4D56-AEF5-EE110177D3C7}"/>
              </a:ext>
            </a:extLst>
          </p:cNvPr>
          <p:cNvSpPr/>
          <p:nvPr/>
        </p:nvSpPr>
        <p:spPr>
          <a:xfrm>
            <a:off x="8037025" y="2914072"/>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Judah</a:t>
            </a:r>
            <a:endParaRPr lang="en-AU" sz="800" dirty="0">
              <a:solidFill>
                <a:schemeClr val="bg1"/>
              </a:solidFill>
              <a:latin typeface="Bahnschrift" panose="020B0502040204020203" pitchFamily="34" charset="0"/>
            </a:endParaRPr>
          </a:p>
        </p:txBody>
      </p:sp>
      <p:sp>
        <p:nvSpPr>
          <p:cNvPr id="11" name="Oval 10">
            <a:extLst>
              <a:ext uri="{FF2B5EF4-FFF2-40B4-BE49-F238E27FC236}">
                <a16:creationId xmlns:a16="http://schemas.microsoft.com/office/drawing/2014/main" id="{F4C6FB53-811E-4233-8D40-8905BCE5FA2D}"/>
              </a:ext>
            </a:extLst>
          </p:cNvPr>
          <p:cNvSpPr/>
          <p:nvPr/>
        </p:nvSpPr>
        <p:spPr>
          <a:xfrm>
            <a:off x="7669430" y="4094353"/>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Issachar</a:t>
            </a:r>
            <a:endParaRPr lang="en-AU" sz="800" dirty="0">
              <a:solidFill>
                <a:schemeClr val="bg1"/>
              </a:solidFill>
              <a:latin typeface="Bahnschrift" panose="020B0502040204020203" pitchFamily="34" charset="0"/>
            </a:endParaRPr>
          </a:p>
        </p:txBody>
      </p:sp>
      <p:sp>
        <p:nvSpPr>
          <p:cNvPr id="14" name="Oval 13">
            <a:extLst>
              <a:ext uri="{FF2B5EF4-FFF2-40B4-BE49-F238E27FC236}">
                <a16:creationId xmlns:a16="http://schemas.microsoft.com/office/drawing/2014/main" id="{8FAFFEF6-476B-4EF1-9AA6-A434EC3F0BED}"/>
              </a:ext>
            </a:extLst>
          </p:cNvPr>
          <p:cNvSpPr/>
          <p:nvPr/>
        </p:nvSpPr>
        <p:spPr>
          <a:xfrm>
            <a:off x="6777799" y="500325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Zebulun</a:t>
            </a:r>
            <a:endParaRPr lang="en-AU" sz="800" dirty="0">
              <a:solidFill>
                <a:schemeClr val="bg1"/>
              </a:solidFill>
              <a:latin typeface="Bahnschrift" panose="020B0502040204020203" pitchFamily="34" charset="0"/>
            </a:endParaRPr>
          </a:p>
        </p:txBody>
      </p:sp>
      <p:sp>
        <p:nvSpPr>
          <p:cNvPr id="15" name="Oval 14">
            <a:extLst>
              <a:ext uri="{FF2B5EF4-FFF2-40B4-BE49-F238E27FC236}">
                <a16:creationId xmlns:a16="http://schemas.microsoft.com/office/drawing/2014/main" id="{DE623C76-7121-49DB-B799-4110AB2757EF}"/>
              </a:ext>
            </a:extLst>
          </p:cNvPr>
          <p:cNvSpPr/>
          <p:nvPr/>
        </p:nvSpPr>
        <p:spPr>
          <a:xfrm>
            <a:off x="5572849" y="5352980"/>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Gad</a:t>
            </a:r>
            <a:endParaRPr lang="en-AU" sz="800" dirty="0">
              <a:solidFill>
                <a:schemeClr val="bg1"/>
              </a:solidFill>
              <a:latin typeface="Bahnschrift" panose="020B0502040204020203" pitchFamily="34" charset="0"/>
            </a:endParaRPr>
          </a:p>
        </p:txBody>
      </p:sp>
      <p:sp>
        <p:nvSpPr>
          <p:cNvPr id="16" name="Oval 15">
            <a:extLst>
              <a:ext uri="{FF2B5EF4-FFF2-40B4-BE49-F238E27FC236}">
                <a16:creationId xmlns:a16="http://schemas.microsoft.com/office/drawing/2014/main" id="{EFE9C1B5-C0F8-4E9D-999D-7474162500FE}"/>
              </a:ext>
            </a:extLst>
          </p:cNvPr>
          <p:cNvSpPr/>
          <p:nvPr/>
        </p:nvSpPr>
        <p:spPr>
          <a:xfrm>
            <a:off x="4348821" y="500325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Asher</a:t>
            </a:r>
            <a:endParaRPr lang="en-AU" sz="800" dirty="0">
              <a:solidFill>
                <a:schemeClr val="bg1"/>
              </a:solidFill>
              <a:latin typeface="Bahnschrift" panose="020B0502040204020203" pitchFamily="34" charset="0"/>
            </a:endParaRPr>
          </a:p>
        </p:txBody>
      </p:sp>
      <p:sp>
        <p:nvSpPr>
          <p:cNvPr id="17" name="Oval 16">
            <a:extLst>
              <a:ext uri="{FF2B5EF4-FFF2-40B4-BE49-F238E27FC236}">
                <a16:creationId xmlns:a16="http://schemas.microsoft.com/office/drawing/2014/main" id="{21544C27-F367-4514-9073-BD35FBD4C728}"/>
              </a:ext>
            </a:extLst>
          </p:cNvPr>
          <p:cNvSpPr/>
          <p:nvPr/>
        </p:nvSpPr>
        <p:spPr>
          <a:xfrm>
            <a:off x="3476268" y="409031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Dan</a:t>
            </a:r>
            <a:endParaRPr lang="en-AU" sz="800" dirty="0">
              <a:solidFill>
                <a:schemeClr val="bg1"/>
              </a:solidFill>
              <a:latin typeface="Bahnschrift" panose="020B0502040204020203" pitchFamily="34" charset="0"/>
            </a:endParaRPr>
          </a:p>
        </p:txBody>
      </p:sp>
      <p:sp>
        <p:nvSpPr>
          <p:cNvPr id="18" name="Oval 17">
            <a:extLst>
              <a:ext uri="{FF2B5EF4-FFF2-40B4-BE49-F238E27FC236}">
                <a16:creationId xmlns:a16="http://schemas.microsoft.com/office/drawing/2014/main" id="{F2E82BDC-B900-42F1-B9C9-CBDC7A00A642}"/>
              </a:ext>
            </a:extLst>
          </p:cNvPr>
          <p:cNvSpPr/>
          <p:nvPr/>
        </p:nvSpPr>
        <p:spPr>
          <a:xfrm>
            <a:off x="3108674" y="2905849"/>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Naphtali</a:t>
            </a:r>
            <a:endParaRPr lang="en-AU" sz="800" dirty="0">
              <a:solidFill>
                <a:schemeClr val="bg1"/>
              </a:solidFill>
              <a:latin typeface="Bahnschrift" panose="020B0502040204020203" pitchFamily="34" charset="0"/>
            </a:endParaRPr>
          </a:p>
        </p:txBody>
      </p:sp>
      <p:sp>
        <p:nvSpPr>
          <p:cNvPr id="19" name="Oval 18">
            <a:extLst>
              <a:ext uri="{FF2B5EF4-FFF2-40B4-BE49-F238E27FC236}">
                <a16:creationId xmlns:a16="http://schemas.microsoft.com/office/drawing/2014/main" id="{B5AFDC7F-01CD-400C-B7B4-024E97B7B49E}"/>
              </a:ext>
            </a:extLst>
          </p:cNvPr>
          <p:cNvSpPr/>
          <p:nvPr/>
        </p:nvSpPr>
        <p:spPr>
          <a:xfrm>
            <a:off x="3476268" y="1717834"/>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Joseph</a:t>
            </a:r>
            <a:endParaRPr lang="en-AU" sz="800" dirty="0">
              <a:solidFill>
                <a:schemeClr val="bg1"/>
              </a:solidFill>
              <a:latin typeface="Bahnschrift" panose="020B0502040204020203" pitchFamily="34" charset="0"/>
            </a:endParaRPr>
          </a:p>
        </p:txBody>
      </p:sp>
      <p:sp>
        <p:nvSpPr>
          <p:cNvPr id="20" name="Oval 19">
            <a:extLst>
              <a:ext uri="{FF2B5EF4-FFF2-40B4-BE49-F238E27FC236}">
                <a16:creationId xmlns:a16="http://schemas.microsoft.com/office/drawing/2014/main" id="{48AC8E01-B13B-4774-AA86-71261CAEDE3A}"/>
              </a:ext>
            </a:extLst>
          </p:cNvPr>
          <p:cNvSpPr/>
          <p:nvPr/>
        </p:nvSpPr>
        <p:spPr>
          <a:xfrm>
            <a:off x="4369822" y="807868"/>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Benjamin</a:t>
            </a:r>
            <a:endParaRPr lang="en-AU" sz="800" dirty="0">
              <a:solidFill>
                <a:schemeClr val="bg1"/>
              </a:solidFill>
              <a:latin typeface="Bahnschrift" panose="020B0502040204020203" pitchFamily="34" charset="0"/>
            </a:endParaRPr>
          </a:p>
        </p:txBody>
      </p:sp>
      <p:cxnSp>
        <p:nvCxnSpPr>
          <p:cNvPr id="44" name="Straight Connector 43">
            <a:extLst>
              <a:ext uri="{FF2B5EF4-FFF2-40B4-BE49-F238E27FC236}">
                <a16:creationId xmlns:a16="http://schemas.microsoft.com/office/drawing/2014/main" id="{89E566E1-3C14-4390-A05E-CAF8B138A2C9}"/>
              </a:ext>
            </a:extLst>
          </p:cNvPr>
          <p:cNvCxnSpPr>
            <a:cxnSpLocks/>
          </p:cNvCxnSpPr>
          <p:nvPr/>
        </p:nvCxnSpPr>
        <p:spPr>
          <a:xfrm>
            <a:off x="4447713" y="2503503"/>
            <a:ext cx="150920" cy="1074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8F29CF6-A1D2-4455-B80C-51305D21AE22}"/>
              </a:ext>
            </a:extLst>
          </p:cNvPr>
          <p:cNvCxnSpPr>
            <a:cxnSpLocks/>
          </p:cNvCxnSpPr>
          <p:nvPr/>
        </p:nvCxnSpPr>
        <p:spPr>
          <a:xfrm>
            <a:off x="5155936" y="1789652"/>
            <a:ext cx="89958" cy="1510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6E7E4AE-8C83-48B0-9C92-CEF2FF9F6734}"/>
              </a:ext>
            </a:extLst>
          </p:cNvPr>
          <p:cNvCxnSpPr>
            <a:cxnSpLocks/>
            <a:endCxn id="2" idx="0"/>
          </p:cNvCxnSpPr>
          <p:nvPr/>
        </p:nvCxnSpPr>
        <p:spPr>
          <a:xfrm>
            <a:off x="6096000" y="1505020"/>
            <a:ext cx="0" cy="2123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22359F-C618-44F3-A8CD-7E37E2A9F406}"/>
              </a:ext>
            </a:extLst>
          </p:cNvPr>
          <p:cNvCxnSpPr>
            <a:cxnSpLocks/>
          </p:cNvCxnSpPr>
          <p:nvPr/>
        </p:nvCxnSpPr>
        <p:spPr>
          <a:xfrm flipH="1">
            <a:off x="6979444" y="1748008"/>
            <a:ext cx="116681" cy="1927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0C9648-8F12-47D1-B310-E1347678620B}"/>
              </a:ext>
            </a:extLst>
          </p:cNvPr>
          <p:cNvCxnSpPr>
            <a:cxnSpLocks/>
          </p:cNvCxnSpPr>
          <p:nvPr/>
        </p:nvCxnSpPr>
        <p:spPr>
          <a:xfrm flipH="1">
            <a:off x="7611090" y="2536031"/>
            <a:ext cx="125281" cy="809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5C0B587-EC03-41EB-84DC-C1B59DC0D3FF}"/>
              </a:ext>
            </a:extLst>
          </p:cNvPr>
          <p:cNvCxnSpPr>
            <a:cxnSpLocks/>
          </p:cNvCxnSpPr>
          <p:nvPr/>
        </p:nvCxnSpPr>
        <p:spPr>
          <a:xfrm flipH="1">
            <a:off x="7786225" y="3437223"/>
            <a:ext cx="229368"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6C78E3-BAD0-4073-AB81-DE4CF91E812D}"/>
              </a:ext>
            </a:extLst>
          </p:cNvPr>
          <p:cNvCxnSpPr>
            <a:cxnSpLocks/>
          </p:cNvCxnSpPr>
          <p:nvPr/>
        </p:nvCxnSpPr>
        <p:spPr>
          <a:xfrm flipH="1" flipV="1">
            <a:off x="7568377" y="4281828"/>
            <a:ext cx="165001" cy="75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87CE40-654B-4A45-A818-84EFECD861ED}"/>
              </a:ext>
            </a:extLst>
          </p:cNvPr>
          <p:cNvCxnSpPr>
            <a:cxnSpLocks/>
          </p:cNvCxnSpPr>
          <p:nvPr/>
        </p:nvCxnSpPr>
        <p:spPr>
          <a:xfrm flipH="1" flipV="1">
            <a:off x="6979444" y="4917282"/>
            <a:ext cx="80963" cy="1357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C582C3-3A4D-47B6-849C-951767B59BD3}"/>
              </a:ext>
            </a:extLst>
          </p:cNvPr>
          <p:cNvCxnSpPr>
            <a:cxnSpLocks/>
            <a:stCxn id="15" idx="0"/>
          </p:cNvCxnSpPr>
          <p:nvPr/>
        </p:nvCxnSpPr>
        <p:spPr>
          <a:xfrm flipV="1">
            <a:off x="6096000" y="5136872"/>
            <a:ext cx="1" cy="216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631B359-4A97-44D4-8CDD-88DA7D9A0369}"/>
              </a:ext>
            </a:extLst>
          </p:cNvPr>
          <p:cNvCxnSpPr>
            <a:cxnSpLocks/>
          </p:cNvCxnSpPr>
          <p:nvPr/>
        </p:nvCxnSpPr>
        <p:spPr>
          <a:xfrm flipV="1">
            <a:off x="5155936" y="4943475"/>
            <a:ext cx="89958" cy="1381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0CF9CE9-4837-48A4-B9D8-21A7E80B6B6C}"/>
              </a:ext>
            </a:extLst>
          </p:cNvPr>
          <p:cNvCxnSpPr>
            <a:cxnSpLocks/>
          </p:cNvCxnSpPr>
          <p:nvPr/>
        </p:nvCxnSpPr>
        <p:spPr>
          <a:xfrm flipV="1">
            <a:off x="4466308" y="4319757"/>
            <a:ext cx="132325" cy="675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748C7B-9042-4569-A6F7-5A5F052323ED}"/>
              </a:ext>
            </a:extLst>
          </p:cNvPr>
          <p:cNvCxnSpPr>
            <a:cxnSpLocks/>
          </p:cNvCxnSpPr>
          <p:nvPr/>
        </p:nvCxnSpPr>
        <p:spPr>
          <a:xfrm flipV="1">
            <a:off x="4137334" y="3437222"/>
            <a:ext cx="211487"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11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71AB8-83A4-4CBF-B6B7-8DE02D424A4B}"/>
              </a:ext>
            </a:extLst>
          </p:cNvPr>
          <p:cNvSpPr/>
          <p:nvPr/>
        </p:nvSpPr>
        <p:spPr>
          <a:xfrm>
            <a:off x="262467" y="270934"/>
            <a:ext cx="11667067" cy="63161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a:extLst>
              <a:ext uri="{FF2B5EF4-FFF2-40B4-BE49-F238E27FC236}">
                <a16:creationId xmlns:a16="http://schemas.microsoft.com/office/drawing/2014/main" id="{B6606F67-8E06-4F33-A819-EB846BC983B3}"/>
              </a:ext>
            </a:extLst>
          </p:cNvPr>
          <p:cNvSpPr/>
          <p:nvPr/>
        </p:nvSpPr>
        <p:spPr>
          <a:xfrm>
            <a:off x="4384344" y="1717344"/>
            <a:ext cx="3423312" cy="342331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2400" dirty="0">
                <a:solidFill>
                  <a:schemeClr val="bg1"/>
                </a:solidFill>
                <a:latin typeface="Bahnschrift" panose="020B0502040204020203" pitchFamily="34" charset="0"/>
              </a:rPr>
              <a:t>Jacob/</a:t>
            </a:r>
            <a:br>
              <a:rPr lang="en-AU" sz="2400" dirty="0">
                <a:solidFill>
                  <a:schemeClr val="bg1"/>
                </a:solidFill>
                <a:latin typeface="Bahnschrift" panose="020B0502040204020203" pitchFamily="34" charset="0"/>
              </a:rPr>
            </a:br>
            <a:r>
              <a:rPr lang="en-AU" sz="2400" dirty="0">
                <a:solidFill>
                  <a:schemeClr val="bg1"/>
                </a:solidFill>
                <a:latin typeface="Bahnschrift" panose="020B0502040204020203" pitchFamily="34" charset="0"/>
              </a:rPr>
              <a:t>Israel</a:t>
            </a:r>
            <a:endParaRPr lang="en-AU" dirty="0">
              <a:solidFill>
                <a:schemeClr val="bg1"/>
              </a:solidFill>
              <a:latin typeface="Bahnschrift" panose="020B0502040204020203" pitchFamily="34" charset="0"/>
            </a:endParaRPr>
          </a:p>
        </p:txBody>
      </p:sp>
      <p:sp>
        <p:nvSpPr>
          <p:cNvPr id="5" name="Oval 4">
            <a:extLst>
              <a:ext uri="{FF2B5EF4-FFF2-40B4-BE49-F238E27FC236}">
                <a16:creationId xmlns:a16="http://schemas.microsoft.com/office/drawing/2014/main" id="{58CC9D62-CECE-4745-83B2-2A0DDE6F8D2E}"/>
              </a:ext>
            </a:extLst>
          </p:cNvPr>
          <p:cNvSpPr/>
          <p:nvPr/>
        </p:nvSpPr>
        <p:spPr>
          <a:xfrm>
            <a:off x="5572849" y="458718"/>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Reuben</a:t>
            </a:r>
            <a:endParaRPr lang="en-AU" sz="800" dirty="0">
              <a:solidFill>
                <a:schemeClr val="bg1"/>
              </a:solidFill>
              <a:latin typeface="Bahnschrift" panose="020B0502040204020203" pitchFamily="34" charset="0"/>
            </a:endParaRPr>
          </a:p>
        </p:txBody>
      </p:sp>
      <p:sp>
        <p:nvSpPr>
          <p:cNvPr id="8" name="Oval 7">
            <a:extLst>
              <a:ext uri="{FF2B5EF4-FFF2-40B4-BE49-F238E27FC236}">
                <a16:creationId xmlns:a16="http://schemas.microsoft.com/office/drawing/2014/main" id="{A04FEBF9-30D3-4550-974D-018A9A1BDE68}"/>
              </a:ext>
            </a:extLst>
          </p:cNvPr>
          <p:cNvSpPr/>
          <p:nvPr/>
        </p:nvSpPr>
        <p:spPr>
          <a:xfrm>
            <a:off x="6795555" y="780495"/>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Simeon</a:t>
            </a:r>
            <a:endParaRPr lang="en-AU" sz="800" dirty="0">
              <a:solidFill>
                <a:schemeClr val="bg1"/>
              </a:solidFill>
              <a:latin typeface="Bahnschrift" panose="020B0502040204020203" pitchFamily="34" charset="0"/>
            </a:endParaRPr>
          </a:p>
        </p:txBody>
      </p:sp>
      <p:sp>
        <p:nvSpPr>
          <p:cNvPr id="9" name="Oval 8">
            <a:extLst>
              <a:ext uri="{FF2B5EF4-FFF2-40B4-BE49-F238E27FC236}">
                <a16:creationId xmlns:a16="http://schemas.microsoft.com/office/drawing/2014/main" id="{573A785A-3CC1-4E98-8BC8-77FCAA561E82}"/>
              </a:ext>
            </a:extLst>
          </p:cNvPr>
          <p:cNvSpPr/>
          <p:nvPr/>
        </p:nvSpPr>
        <p:spPr>
          <a:xfrm>
            <a:off x="9575407" y="911859"/>
            <a:ext cx="1046302" cy="1046302"/>
          </a:xfrm>
          <a:prstGeom prst="ellipse">
            <a:avLst/>
          </a:prstGeom>
          <a:solidFill>
            <a:schemeClr val="accent6">
              <a:lumMod val="40000"/>
              <a:lumOff val="6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Levi</a:t>
            </a:r>
            <a:endParaRPr lang="en-AU" sz="800" dirty="0">
              <a:solidFill>
                <a:schemeClr val="bg1"/>
              </a:solidFill>
              <a:latin typeface="Bahnschrift" panose="020B0502040204020203" pitchFamily="34" charset="0"/>
            </a:endParaRPr>
          </a:p>
        </p:txBody>
      </p:sp>
      <p:sp>
        <p:nvSpPr>
          <p:cNvPr id="10" name="Oval 9">
            <a:extLst>
              <a:ext uri="{FF2B5EF4-FFF2-40B4-BE49-F238E27FC236}">
                <a16:creationId xmlns:a16="http://schemas.microsoft.com/office/drawing/2014/main" id="{996F7A93-7CE8-4D56-AEF5-EE110177D3C7}"/>
              </a:ext>
            </a:extLst>
          </p:cNvPr>
          <p:cNvSpPr/>
          <p:nvPr/>
        </p:nvSpPr>
        <p:spPr>
          <a:xfrm>
            <a:off x="8037025" y="2914072"/>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Judah</a:t>
            </a:r>
            <a:endParaRPr lang="en-AU" sz="800" dirty="0">
              <a:solidFill>
                <a:schemeClr val="bg1"/>
              </a:solidFill>
              <a:latin typeface="Bahnschrift" panose="020B0502040204020203" pitchFamily="34" charset="0"/>
            </a:endParaRPr>
          </a:p>
        </p:txBody>
      </p:sp>
      <p:sp>
        <p:nvSpPr>
          <p:cNvPr id="11" name="Oval 10">
            <a:extLst>
              <a:ext uri="{FF2B5EF4-FFF2-40B4-BE49-F238E27FC236}">
                <a16:creationId xmlns:a16="http://schemas.microsoft.com/office/drawing/2014/main" id="{F4C6FB53-811E-4233-8D40-8905BCE5FA2D}"/>
              </a:ext>
            </a:extLst>
          </p:cNvPr>
          <p:cNvSpPr/>
          <p:nvPr/>
        </p:nvSpPr>
        <p:spPr>
          <a:xfrm>
            <a:off x="7669430" y="4094353"/>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Issachar</a:t>
            </a:r>
            <a:endParaRPr lang="en-AU" sz="800" dirty="0">
              <a:solidFill>
                <a:schemeClr val="bg1"/>
              </a:solidFill>
              <a:latin typeface="Bahnschrift" panose="020B0502040204020203" pitchFamily="34" charset="0"/>
            </a:endParaRPr>
          </a:p>
        </p:txBody>
      </p:sp>
      <p:sp>
        <p:nvSpPr>
          <p:cNvPr id="14" name="Oval 13">
            <a:extLst>
              <a:ext uri="{FF2B5EF4-FFF2-40B4-BE49-F238E27FC236}">
                <a16:creationId xmlns:a16="http://schemas.microsoft.com/office/drawing/2014/main" id="{8FAFFEF6-476B-4EF1-9AA6-A434EC3F0BED}"/>
              </a:ext>
            </a:extLst>
          </p:cNvPr>
          <p:cNvSpPr/>
          <p:nvPr/>
        </p:nvSpPr>
        <p:spPr>
          <a:xfrm>
            <a:off x="6777799" y="500325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Zebulun</a:t>
            </a:r>
            <a:endParaRPr lang="en-AU" sz="800" dirty="0">
              <a:solidFill>
                <a:schemeClr val="bg1"/>
              </a:solidFill>
              <a:latin typeface="Bahnschrift" panose="020B0502040204020203" pitchFamily="34" charset="0"/>
            </a:endParaRPr>
          </a:p>
        </p:txBody>
      </p:sp>
      <p:sp>
        <p:nvSpPr>
          <p:cNvPr id="15" name="Oval 14">
            <a:extLst>
              <a:ext uri="{FF2B5EF4-FFF2-40B4-BE49-F238E27FC236}">
                <a16:creationId xmlns:a16="http://schemas.microsoft.com/office/drawing/2014/main" id="{DE623C76-7121-49DB-B799-4110AB2757EF}"/>
              </a:ext>
            </a:extLst>
          </p:cNvPr>
          <p:cNvSpPr/>
          <p:nvPr/>
        </p:nvSpPr>
        <p:spPr>
          <a:xfrm>
            <a:off x="5572849" y="5352980"/>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Gad</a:t>
            </a:r>
            <a:endParaRPr lang="en-AU" sz="800" dirty="0">
              <a:solidFill>
                <a:schemeClr val="bg1"/>
              </a:solidFill>
              <a:latin typeface="Bahnschrift" panose="020B0502040204020203" pitchFamily="34" charset="0"/>
            </a:endParaRPr>
          </a:p>
        </p:txBody>
      </p:sp>
      <p:sp>
        <p:nvSpPr>
          <p:cNvPr id="16" name="Oval 15">
            <a:extLst>
              <a:ext uri="{FF2B5EF4-FFF2-40B4-BE49-F238E27FC236}">
                <a16:creationId xmlns:a16="http://schemas.microsoft.com/office/drawing/2014/main" id="{EFE9C1B5-C0F8-4E9D-999D-7474162500FE}"/>
              </a:ext>
            </a:extLst>
          </p:cNvPr>
          <p:cNvSpPr/>
          <p:nvPr/>
        </p:nvSpPr>
        <p:spPr>
          <a:xfrm>
            <a:off x="4348821" y="500325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Asher</a:t>
            </a:r>
            <a:endParaRPr lang="en-AU" sz="800" dirty="0">
              <a:solidFill>
                <a:schemeClr val="bg1"/>
              </a:solidFill>
              <a:latin typeface="Bahnschrift" panose="020B0502040204020203" pitchFamily="34" charset="0"/>
            </a:endParaRPr>
          </a:p>
        </p:txBody>
      </p:sp>
      <p:sp>
        <p:nvSpPr>
          <p:cNvPr id="17" name="Oval 16">
            <a:extLst>
              <a:ext uri="{FF2B5EF4-FFF2-40B4-BE49-F238E27FC236}">
                <a16:creationId xmlns:a16="http://schemas.microsoft.com/office/drawing/2014/main" id="{21544C27-F367-4514-9073-BD35FBD4C728}"/>
              </a:ext>
            </a:extLst>
          </p:cNvPr>
          <p:cNvSpPr/>
          <p:nvPr/>
        </p:nvSpPr>
        <p:spPr>
          <a:xfrm>
            <a:off x="3476268" y="4090311"/>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Dan</a:t>
            </a:r>
            <a:endParaRPr lang="en-AU" sz="800" dirty="0">
              <a:solidFill>
                <a:schemeClr val="bg1"/>
              </a:solidFill>
              <a:latin typeface="Bahnschrift" panose="020B0502040204020203" pitchFamily="34" charset="0"/>
            </a:endParaRPr>
          </a:p>
        </p:txBody>
      </p:sp>
      <p:sp>
        <p:nvSpPr>
          <p:cNvPr id="18" name="Oval 17">
            <a:extLst>
              <a:ext uri="{FF2B5EF4-FFF2-40B4-BE49-F238E27FC236}">
                <a16:creationId xmlns:a16="http://schemas.microsoft.com/office/drawing/2014/main" id="{F2E82BDC-B900-42F1-B9C9-CBDC7A00A642}"/>
              </a:ext>
            </a:extLst>
          </p:cNvPr>
          <p:cNvSpPr/>
          <p:nvPr/>
        </p:nvSpPr>
        <p:spPr>
          <a:xfrm>
            <a:off x="3108674" y="2905849"/>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Naphtali</a:t>
            </a:r>
            <a:endParaRPr lang="en-AU" sz="800" dirty="0">
              <a:solidFill>
                <a:schemeClr val="bg1"/>
              </a:solidFill>
              <a:latin typeface="Bahnschrift" panose="020B0502040204020203" pitchFamily="34" charset="0"/>
            </a:endParaRPr>
          </a:p>
        </p:txBody>
      </p:sp>
      <p:sp>
        <p:nvSpPr>
          <p:cNvPr id="19" name="Oval 18">
            <a:extLst>
              <a:ext uri="{FF2B5EF4-FFF2-40B4-BE49-F238E27FC236}">
                <a16:creationId xmlns:a16="http://schemas.microsoft.com/office/drawing/2014/main" id="{B5AFDC7F-01CD-400C-B7B4-024E97B7B49E}"/>
              </a:ext>
            </a:extLst>
          </p:cNvPr>
          <p:cNvSpPr/>
          <p:nvPr/>
        </p:nvSpPr>
        <p:spPr>
          <a:xfrm>
            <a:off x="3476268" y="1717834"/>
            <a:ext cx="1046302" cy="1046302"/>
          </a:xfrm>
          <a:prstGeom prst="ellipse">
            <a:avLst/>
          </a:prstGeom>
          <a:solidFill>
            <a:schemeClr val="tx1">
              <a:lumMod val="75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Joseph</a:t>
            </a:r>
            <a:endParaRPr lang="en-AU" sz="800" dirty="0">
              <a:solidFill>
                <a:schemeClr val="bg1"/>
              </a:solidFill>
              <a:latin typeface="Bahnschrift" panose="020B0502040204020203" pitchFamily="34" charset="0"/>
            </a:endParaRPr>
          </a:p>
        </p:txBody>
      </p:sp>
      <p:sp>
        <p:nvSpPr>
          <p:cNvPr id="20" name="Oval 19">
            <a:extLst>
              <a:ext uri="{FF2B5EF4-FFF2-40B4-BE49-F238E27FC236}">
                <a16:creationId xmlns:a16="http://schemas.microsoft.com/office/drawing/2014/main" id="{48AC8E01-B13B-4774-AA86-71261CAEDE3A}"/>
              </a:ext>
            </a:extLst>
          </p:cNvPr>
          <p:cNvSpPr/>
          <p:nvPr/>
        </p:nvSpPr>
        <p:spPr>
          <a:xfrm>
            <a:off x="4369822" y="807868"/>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Benjamin</a:t>
            </a:r>
            <a:endParaRPr lang="en-AU" sz="800" dirty="0">
              <a:solidFill>
                <a:schemeClr val="bg1"/>
              </a:solidFill>
              <a:latin typeface="Bahnschrift" panose="020B0502040204020203" pitchFamily="34" charset="0"/>
            </a:endParaRPr>
          </a:p>
        </p:txBody>
      </p:sp>
      <p:cxnSp>
        <p:nvCxnSpPr>
          <p:cNvPr id="44" name="Straight Connector 43">
            <a:extLst>
              <a:ext uri="{FF2B5EF4-FFF2-40B4-BE49-F238E27FC236}">
                <a16:creationId xmlns:a16="http://schemas.microsoft.com/office/drawing/2014/main" id="{89E566E1-3C14-4390-A05E-CAF8B138A2C9}"/>
              </a:ext>
            </a:extLst>
          </p:cNvPr>
          <p:cNvCxnSpPr>
            <a:cxnSpLocks/>
          </p:cNvCxnSpPr>
          <p:nvPr/>
        </p:nvCxnSpPr>
        <p:spPr>
          <a:xfrm>
            <a:off x="4447713" y="2503503"/>
            <a:ext cx="150920" cy="1074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8F29CF6-A1D2-4455-B80C-51305D21AE22}"/>
              </a:ext>
            </a:extLst>
          </p:cNvPr>
          <p:cNvCxnSpPr>
            <a:cxnSpLocks/>
          </p:cNvCxnSpPr>
          <p:nvPr/>
        </p:nvCxnSpPr>
        <p:spPr>
          <a:xfrm>
            <a:off x="5155936" y="1789652"/>
            <a:ext cx="89958" cy="1510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6E7E4AE-8C83-48B0-9C92-CEF2FF9F6734}"/>
              </a:ext>
            </a:extLst>
          </p:cNvPr>
          <p:cNvCxnSpPr>
            <a:cxnSpLocks/>
            <a:endCxn id="2" idx="0"/>
          </p:cNvCxnSpPr>
          <p:nvPr/>
        </p:nvCxnSpPr>
        <p:spPr>
          <a:xfrm>
            <a:off x="6096000" y="1505020"/>
            <a:ext cx="0" cy="2123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22359F-C618-44F3-A8CD-7E37E2A9F406}"/>
              </a:ext>
            </a:extLst>
          </p:cNvPr>
          <p:cNvCxnSpPr>
            <a:cxnSpLocks/>
          </p:cNvCxnSpPr>
          <p:nvPr/>
        </p:nvCxnSpPr>
        <p:spPr>
          <a:xfrm flipH="1">
            <a:off x="6979444" y="1748008"/>
            <a:ext cx="116681" cy="1927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5C0B587-EC03-41EB-84DC-C1B59DC0D3FF}"/>
              </a:ext>
            </a:extLst>
          </p:cNvPr>
          <p:cNvCxnSpPr>
            <a:cxnSpLocks/>
          </p:cNvCxnSpPr>
          <p:nvPr/>
        </p:nvCxnSpPr>
        <p:spPr>
          <a:xfrm flipH="1">
            <a:off x="7786225" y="3437223"/>
            <a:ext cx="229368"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6C78E3-BAD0-4073-AB81-DE4CF91E812D}"/>
              </a:ext>
            </a:extLst>
          </p:cNvPr>
          <p:cNvCxnSpPr>
            <a:cxnSpLocks/>
          </p:cNvCxnSpPr>
          <p:nvPr/>
        </p:nvCxnSpPr>
        <p:spPr>
          <a:xfrm flipH="1" flipV="1">
            <a:off x="7568377" y="4281828"/>
            <a:ext cx="165001" cy="75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87CE40-654B-4A45-A818-84EFECD861ED}"/>
              </a:ext>
            </a:extLst>
          </p:cNvPr>
          <p:cNvCxnSpPr>
            <a:cxnSpLocks/>
          </p:cNvCxnSpPr>
          <p:nvPr/>
        </p:nvCxnSpPr>
        <p:spPr>
          <a:xfrm flipH="1" flipV="1">
            <a:off x="6979444" y="4917282"/>
            <a:ext cx="80963" cy="1357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C582C3-3A4D-47B6-849C-951767B59BD3}"/>
              </a:ext>
            </a:extLst>
          </p:cNvPr>
          <p:cNvCxnSpPr>
            <a:cxnSpLocks/>
            <a:stCxn id="15" idx="0"/>
          </p:cNvCxnSpPr>
          <p:nvPr/>
        </p:nvCxnSpPr>
        <p:spPr>
          <a:xfrm flipV="1">
            <a:off x="6096000" y="5136872"/>
            <a:ext cx="1" cy="216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631B359-4A97-44D4-8CDD-88DA7D9A0369}"/>
              </a:ext>
            </a:extLst>
          </p:cNvPr>
          <p:cNvCxnSpPr>
            <a:cxnSpLocks/>
          </p:cNvCxnSpPr>
          <p:nvPr/>
        </p:nvCxnSpPr>
        <p:spPr>
          <a:xfrm flipV="1">
            <a:off x="5155936" y="4943475"/>
            <a:ext cx="89958" cy="1381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0CF9CE9-4837-48A4-B9D8-21A7E80B6B6C}"/>
              </a:ext>
            </a:extLst>
          </p:cNvPr>
          <p:cNvCxnSpPr>
            <a:cxnSpLocks/>
          </p:cNvCxnSpPr>
          <p:nvPr/>
        </p:nvCxnSpPr>
        <p:spPr>
          <a:xfrm flipV="1">
            <a:off x="4466308" y="4319757"/>
            <a:ext cx="132325" cy="675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748C7B-9042-4569-A6F7-5A5F052323ED}"/>
              </a:ext>
            </a:extLst>
          </p:cNvPr>
          <p:cNvCxnSpPr>
            <a:cxnSpLocks/>
          </p:cNvCxnSpPr>
          <p:nvPr/>
        </p:nvCxnSpPr>
        <p:spPr>
          <a:xfrm flipV="1">
            <a:off x="4137334" y="3437222"/>
            <a:ext cx="211487"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934D8D0-2409-4B3C-B107-1D4E1B887D31}"/>
              </a:ext>
            </a:extLst>
          </p:cNvPr>
          <p:cNvSpPr/>
          <p:nvPr/>
        </p:nvSpPr>
        <p:spPr>
          <a:xfrm>
            <a:off x="2033231" y="1589427"/>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Bahnschrift" panose="020B0502040204020203" pitchFamily="34" charset="0"/>
              </a:rPr>
              <a:t>Manasseh</a:t>
            </a:r>
            <a:endParaRPr lang="en-AU" sz="700" dirty="0">
              <a:solidFill>
                <a:schemeClr val="bg1"/>
              </a:solidFill>
              <a:latin typeface="Bahnschrift" panose="020B0502040204020203" pitchFamily="34" charset="0"/>
            </a:endParaRPr>
          </a:p>
        </p:txBody>
      </p:sp>
      <p:sp>
        <p:nvSpPr>
          <p:cNvPr id="29" name="Oval 28">
            <a:extLst>
              <a:ext uri="{FF2B5EF4-FFF2-40B4-BE49-F238E27FC236}">
                <a16:creationId xmlns:a16="http://schemas.microsoft.com/office/drawing/2014/main" id="{76936349-E8D0-4085-B1E3-D75A52258826}"/>
              </a:ext>
            </a:extLst>
          </p:cNvPr>
          <p:cNvSpPr/>
          <p:nvPr/>
        </p:nvSpPr>
        <p:spPr>
          <a:xfrm>
            <a:off x="2802247" y="409093"/>
            <a:ext cx="1046302" cy="1046302"/>
          </a:xfrm>
          <a:prstGeom prst="ellipse">
            <a:avLst/>
          </a:prstGeom>
          <a:solidFill>
            <a:schemeClr val="accent2">
              <a:lumMod val="20000"/>
              <a:lumOff val="8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latin typeface="Bahnschrift" panose="020B0502040204020203" pitchFamily="34" charset="0"/>
              </a:rPr>
              <a:t>Ephraim</a:t>
            </a:r>
            <a:endParaRPr lang="en-AU" sz="800" dirty="0">
              <a:solidFill>
                <a:schemeClr val="bg1"/>
              </a:solidFill>
              <a:latin typeface="Bahnschrift" panose="020B0502040204020203" pitchFamily="34" charset="0"/>
            </a:endParaRPr>
          </a:p>
        </p:txBody>
      </p:sp>
      <p:cxnSp>
        <p:nvCxnSpPr>
          <p:cNvPr id="30" name="Straight Connector 29">
            <a:extLst>
              <a:ext uri="{FF2B5EF4-FFF2-40B4-BE49-F238E27FC236}">
                <a16:creationId xmlns:a16="http://schemas.microsoft.com/office/drawing/2014/main" id="{A438C745-4A62-4C45-990F-1EBBB75144B4}"/>
              </a:ext>
            </a:extLst>
          </p:cNvPr>
          <p:cNvCxnSpPr>
            <a:cxnSpLocks/>
            <a:endCxn id="19" idx="2"/>
          </p:cNvCxnSpPr>
          <p:nvPr/>
        </p:nvCxnSpPr>
        <p:spPr>
          <a:xfrm>
            <a:off x="3066413" y="2189244"/>
            <a:ext cx="409855" cy="517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DEA8FB0-8EAD-40B0-86B9-7A185681E768}"/>
              </a:ext>
            </a:extLst>
          </p:cNvPr>
          <p:cNvCxnSpPr>
            <a:cxnSpLocks/>
          </p:cNvCxnSpPr>
          <p:nvPr/>
        </p:nvCxnSpPr>
        <p:spPr>
          <a:xfrm>
            <a:off x="3571643" y="1435010"/>
            <a:ext cx="160181" cy="3129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69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575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238</TotalTime>
  <Words>235</Words>
  <Application>Microsoft Office PowerPoint</Application>
  <PresentationFormat>Widescreen</PresentationFormat>
  <Paragraphs>58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Bahnschrift</vt:lpstr>
      <vt:lpstr>Calibri</vt:lpstr>
      <vt:lpstr>Calibri Light</vt:lpstr>
      <vt:lpstr>Catamaran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Tran</dc:creator>
  <cp:lastModifiedBy>Steven Tran</cp:lastModifiedBy>
  <cp:revision>1</cp:revision>
  <dcterms:created xsi:type="dcterms:W3CDTF">2020-07-04T11:34:16Z</dcterms:created>
  <dcterms:modified xsi:type="dcterms:W3CDTF">2020-07-04T15:33:04Z</dcterms:modified>
</cp:coreProperties>
</file>