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501" r:id="rId2"/>
    <p:sldId id="493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480" r:id="rId13"/>
    <p:sldId id="522" r:id="rId14"/>
    <p:sldId id="521" r:id="rId15"/>
    <p:sldId id="523" r:id="rId16"/>
    <p:sldId id="414" r:id="rId17"/>
  </p:sldIdLst>
  <p:sldSz cx="12192000" cy="6858000"/>
  <p:notesSz cx="6858000" cy="9144000"/>
  <p:embeddedFontLst>
    <p:embeddedFont>
      <p:font typeface="Alegreya" panose="00000500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uli" pitchFamily="2" charset="0"/>
      <p:regular r:id="rId28"/>
      <p:bold r:id="rId29"/>
      <p:italic r:id="rId30"/>
      <p:boldItalic r:id="rId31"/>
    </p:embeddedFont>
    <p:embeddedFont>
      <p:font typeface="Muli Light" pitchFamily="2" charset="0"/>
      <p:regular r:id="rId32"/>
      <p: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0808"/>
    <a:srgbClr val="000000"/>
    <a:srgbClr val="313F3C"/>
    <a:srgbClr val="CC0000"/>
    <a:srgbClr val="B88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73236-BA30-4D57-A5FF-01C886E5B222}" v="2" dt="2020-08-01T22:00:55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20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Ho" userId="24967c465f23b737" providerId="LiveId" clId="{C1B73236-BA30-4D57-A5FF-01C886E5B222}"/>
    <pc:docChg chg="addSld modSld sldOrd">
      <pc:chgData name="Benjamin Ho" userId="24967c465f23b737" providerId="LiveId" clId="{C1B73236-BA30-4D57-A5FF-01C886E5B222}" dt="2020-08-01T22:00:58.298" v="5"/>
      <pc:docMkLst>
        <pc:docMk/>
      </pc:docMkLst>
      <pc:sldChg chg="add ord">
        <pc:chgData name="Benjamin Ho" userId="24967c465f23b737" providerId="LiveId" clId="{C1B73236-BA30-4D57-A5FF-01C886E5B222}" dt="2020-08-01T22:00:54.220" v="2"/>
        <pc:sldMkLst>
          <pc:docMk/>
          <pc:sldMk cId="1258902287" sldId="522"/>
        </pc:sldMkLst>
      </pc:sldChg>
      <pc:sldChg chg="add ord">
        <pc:chgData name="Benjamin Ho" userId="24967c465f23b737" providerId="LiveId" clId="{C1B73236-BA30-4D57-A5FF-01C886E5B222}" dt="2020-08-01T22:00:58.298" v="5"/>
        <pc:sldMkLst>
          <pc:docMk/>
          <pc:sldMk cId="4282886958" sldId="5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28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92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9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6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75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43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18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63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94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85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4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63C4-EDAF-42AD-A4E4-085AE9699035}" type="datetimeFigureOut">
              <a:rPr lang="en-AU" smtClean="0"/>
              <a:t>2/08/2020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731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34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8:30-35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06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1606734"/>
            <a:ext cx="9144000" cy="93284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legreya" panose="00000500000000000000" pitchFamily="2" charset="0"/>
              </a:rPr>
              <a:t>Romans 5:12</a:t>
            </a:r>
            <a:endParaRPr lang="en-AU" sz="60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/>
          <p:nvPr/>
        </p:nvCxnSpPr>
        <p:spPr>
          <a:xfrm>
            <a:off x="3726022" y="2604888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8609F26-12C1-4DFC-9D1D-0AD1D1B3DC66}"/>
              </a:ext>
            </a:extLst>
          </p:cNvPr>
          <p:cNvSpPr/>
          <p:nvPr/>
        </p:nvSpPr>
        <p:spPr>
          <a:xfrm>
            <a:off x="1188095" y="2843718"/>
            <a:ext cx="98158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>
                <a:solidFill>
                  <a:schemeClr val="bg1"/>
                </a:solidFill>
                <a:latin typeface="Alegreya" panose="00000500000000000000" pitchFamily="2" charset="0"/>
              </a:rPr>
              <a:t>12</a:t>
            </a:r>
            <a:r>
              <a:rPr lang="en-GB" sz="4000" dirty="0">
                <a:solidFill>
                  <a:schemeClr val="bg1"/>
                </a:solidFill>
                <a:latin typeface="Alegreya" panose="00000500000000000000" pitchFamily="2" charset="0"/>
              </a:rPr>
              <a:t> Therefore, just as sin came into the world through one man, and death through sin, and so death spread to all men because all sinned</a:t>
            </a:r>
            <a:endParaRPr lang="en-AU" sz="4000" dirty="0">
              <a:solidFill>
                <a:schemeClr val="bg1"/>
              </a:solidFill>
              <a:latin typeface="Alegrey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90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1606734"/>
            <a:ext cx="9144000" cy="93284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legreya" panose="00000500000000000000" pitchFamily="2" charset="0"/>
              </a:rPr>
              <a:t>Romans 5:19</a:t>
            </a:r>
            <a:endParaRPr lang="en-AU" sz="60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/>
          <p:nvPr/>
        </p:nvCxnSpPr>
        <p:spPr>
          <a:xfrm>
            <a:off x="3726022" y="2604888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8609F26-12C1-4DFC-9D1D-0AD1D1B3DC66}"/>
              </a:ext>
            </a:extLst>
          </p:cNvPr>
          <p:cNvSpPr/>
          <p:nvPr/>
        </p:nvSpPr>
        <p:spPr>
          <a:xfrm>
            <a:off x="1188095" y="2843718"/>
            <a:ext cx="98158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>
                <a:solidFill>
                  <a:schemeClr val="bg1"/>
                </a:solidFill>
                <a:latin typeface="Alegreya" panose="00000500000000000000" pitchFamily="2" charset="0"/>
              </a:rPr>
              <a:t>19</a:t>
            </a:r>
            <a:r>
              <a:rPr lang="en-GB" sz="4000" dirty="0">
                <a:solidFill>
                  <a:schemeClr val="bg1"/>
                </a:solidFill>
                <a:latin typeface="Alegreya" panose="00000500000000000000" pitchFamily="2" charset="0"/>
              </a:rPr>
              <a:t> For as by the one man's disobedience the many were made sinners, so by the one man's obedience the many will be made righteous.</a:t>
            </a:r>
            <a:endParaRPr lang="en-AU" sz="4000" dirty="0">
              <a:solidFill>
                <a:schemeClr val="bg1"/>
              </a:solidFill>
              <a:latin typeface="Alegrey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88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F84DE8C3-CE1A-4EF1-9D6D-ACC91D05FA8B}"/>
              </a:ext>
            </a:extLst>
          </p:cNvPr>
          <p:cNvSpPr txBox="1">
            <a:spLocks/>
          </p:cNvSpPr>
          <p:nvPr/>
        </p:nvSpPr>
        <p:spPr>
          <a:xfrm>
            <a:off x="612557" y="1606730"/>
            <a:ext cx="10999433" cy="488550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10800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400" dirty="0">
                <a:latin typeface="Muli Light" panose="00000400000000000000" pitchFamily="2" charset="0"/>
              </a:rPr>
              <a:t>How did you first react to the judgement that fell on </a:t>
            </a:r>
            <a:r>
              <a:rPr lang="en-AU" sz="3400" dirty="0" err="1">
                <a:latin typeface="Muli Light" panose="00000400000000000000" pitchFamily="2" charset="0"/>
              </a:rPr>
              <a:t>Achan</a:t>
            </a:r>
            <a:r>
              <a:rPr lang="en-AU" sz="3400" dirty="0">
                <a:latin typeface="Muli Light" panose="00000400000000000000" pitchFamily="2" charset="0"/>
              </a:rPr>
              <a:t> and Israel? What does this say about how seriously do you take ‘being faithless’ to the LORD? 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400" dirty="0">
                <a:latin typeface="Muli Light" panose="00000400000000000000" pitchFamily="2" charset="0"/>
              </a:rPr>
              <a:t>Consider the past few weeks. What has your attitude been towards obedience to our Lord Jesus?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400" dirty="0">
                <a:latin typeface="Muli Light" panose="00000400000000000000" pitchFamily="2" charset="0"/>
              </a:rPr>
              <a:t>How has God’s word impacted you in your desire to be faithfully obedient to God?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400" dirty="0">
                <a:latin typeface="Muli Light" panose="00000400000000000000" pitchFamily="2" charset="0"/>
              </a:rPr>
              <a:t>What do you think about corporate impact of your personal sin?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F4A32F-563F-414D-A2E9-9CDAAAAFFDC0}"/>
              </a:ext>
            </a:extLst>
          </p:cNvPr>
          <p:cNvSpPr/>
          <p:nvPr/>
        </p:nvSpPr>
        <p:spPr>
          <a:xfrm>
            <a:off x="612557" y="604635"/>
            <a:ext cx="6373861" cy="83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800" dirty="0">
                <a:latin typeface="Muli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20938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7:8-9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8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7:11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11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7:20-21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36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Joshua 7:15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9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345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152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Alegreya</vt:lpstr>
      <vt:lpstr>Muli Light</vt:lpstr>
      <vt:lpstr>Calibri Light</vt:lpstr>
      <vt:lpstr>Arial</vt:lpstr>
      <vt:lpstr>Calibri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Ho</dc:creator>
  <cp:lastModifiedBy>Benjamin Ho</cp:lastModifiedBy>
  <cp:revision>2</cp:revision>
  <dcterms:created xsi:type="dcterms:W3CDTF">2020-07-17T10:23:31Z</dcterms:created>
  <dcterms:modified xsi:type="dcterms:W3CDTF">2020-08-01T22:01:02Z</dcterms:modified>
</cp:coreProperties>
</file>