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534" r:id="rId2"/>
    <p:sldId id="568" r:id="rId3"/>
    <p:sldId id="569" r:id="rId4"/>
    <p:sldId id="570" r:id="rId5"/>
    <p:sldId id="530" r:id="rId6"/>
    <p:sldId id="557" r:id="rId7"/>
    <p:sldId id="560" r:id="rId8"/>
    <p:sldId id="571" r:id="rId9"/>
    <p:sldId id="562" r:id="rId10"/>
    <p:sldId id="572" r:id="rId11"/>
    <p:sldId id="573" r:id="rId12"/>
    <p:sldId id="574" r:id="rId13"/>
  </p:sldIdLst>
  <p:sldSz cx="12192000" cy="6858000"/>
  <p:notesSz cx="6858000" cy="9144000"/>
  <p:embeddedFontLst>
    <p:embeddedFont>
      <p:font typeface="Alegreya" panose="00000500000000000000" pitchFamily="2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000000"/>
    <a:srgbClr val="313F3C"/>
    <a:srgbClr val="CC0000"/>
    <a:srgbClr val="B88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28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9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9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6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75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18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6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9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8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4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63C4-EDAF-42AD-A4E4-085AE9699035}" type="datetimeFigureOut">
              <a:rPr lang="en-AU" smtClean="0"/>
              <a:t>29/08/2020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731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23:3-5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23:12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63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23:14-16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7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24:15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2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24:2-13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9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23:6-11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8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24:14-15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0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1176430"/>
            <a:ext cx="9144000" cy="93284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legreya" panose="00000500000000000000" pitchFamily="2" charset="0"/>
              </a:rPr>
              <a:t>John 14:15</a:t>
            </a:r>
            <a:endParaRPr lang="en-AU" sz="60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/>
          <p:nvPr/>
        </p:nvCxnSpPr>
        <p:spPr>
          <a:xfrm>
            <a:off x="3726022" y="2174584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609F26-12C1-4DFC-9D1D-0AD1D1B3DC66}"/>
              </a:ext>
            </a:extLst>
          </p:cNvPr>
          <p:cNvSpPr/>
          <p:nvPr/>
        </p:nvSpPr>
        <p:spPr>
          <a:xfrm>
            <a:off x="793376" y="2413414"/>
            <a:ext cx="106231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aseline="30000" dirty="0">
                <a:solidFill>
                  <a:schemeClr val="bg1"/>
                </a:solidFill>
                <a:latin typeface="Alegreya" panose="00000500000000000000" pitchFamily="2" charset="0"/>
              </a:rPr>
              <a:t>15</a:t>
            </a:r>
            <a:r>
              <a:rPr lang="en-GB" sz="3800" dirty="0">
                <a:solidFill>
                  <a:schemeClr val="bg1"/>
                </a:solidFill>
                <a:latin typeface="Alegreya" panose="00000500000000000000" pitchFamily="2" charset="0"/>
              </a:rPr>
              <a:t> "If you love me, you will keep my commandments.</a:t>
            </a:r>
            <a:endParaRPr lang="en-AU" sz="3800" dirty="0">
              <a:solidFill>
                <a:schemeClr val="bg1"/>
              </a:solidFill>
              <a:latin typeface="Alegrey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1176430"/>
            <a:ext cx="9144000" cy="93284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legreya" panose="00000500000000000000" pitchFamily="2" charset="0"/>
              </a:rPr>
              <a:t>1 John 5:2-3</a:t>
            </a:r>
            <a:endParaRPr lang="en-AU" sz="60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/>
          <p:nvPr/>
        </p:nvCxnSpPr>
        <p:spPr>
          <a:xfrm>
            <a:off x="3726022" y="2174584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609F26-12C1-4DFC-9D1D-0AD1D1B3DC66}"/>
              </a:ext>
            </a:extLst>
          </p:cNvPr>
          <p:cNvSpPr/>
          <p:nvPr/>
        </p:nvSpPr>
        <p:spPr>
          <a:xfrm>
            <a:off x="793376" y="2413414"/>
            <a:ext cx="1062317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aseline="30000" dirty="0">
                <a:solidFill>
                  <a:schemeClr val="bg1"/>
                </a:solidFill>
                <a:latin typeface="Alegreya" panose="00000500000000000000" pitchFamily="2" charset="0"/>
              </a:rPr>
              <a:t>2 </a:t>
            </a:r>
            <a:r>
              <a:rPr lang="en-GB" sz="3800" dirty="0">
                <a:solidFill>
                  <a:schemeClr val="bg1"/>
                </a:solidFill>
                <a:latin typeface="Alegreya" panose="00000500000000000000" pitchFamily="2" charset="0"/>
              </a:rPr>
              <a:t>By this we know that we love the children of God, when we love God and obey his commandments.  </a:t>
            </a:r>
            <a:r>
              <a:rPr lang="en-GB" sz="3800" baseline="30000" dirty="0">
                <a:solidFill>
                  <a:schemeClr val="bg1"/>
                </a:solidFill>
                <a:latin typeface="Alegreya" panose="00000500000000000000" pitchFamily="2" charset="0"/>
              </a:rPr>
              <a:t>3 </a:t>
            </a:r>
            <a:r>
              <a:rPr lang="en-GB" sz="3800" dirty="0">
                <a:solidFill>
                  <a:schemeClr val="bg1"/>
                </a:solidFill>
                <a:latin typeface="Alegreya" panose="00000500000000000000" pitchFamily="2" charset="0"/>
              </a:rPr>
              <a:t>For this is the love of God, that we keep his commandments. And his commandments are not burdensome.  </a:t>
            </a:r>
            <a:endParaRPr lang="en-AU" sz="3800" dirty="0">
              <a:solidFill>
                <a:schemeClr val="bg1"/>
              </a:solidFill>
              <a:latin typeface="Alegrey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24:2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24:14-15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87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23:7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7537</TotalTime>
  <Words>82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Alegreya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</dc:creator>
  <cp:lastModifiedBy>Benjamin Ho</cp:lastModifiedBy>
  <cp:revision>5</cp:revision>
  <dcterms:created xsi:type="dcterms:W3CDTF">2020-07-17T10:23:31Z</dcterms:created>
  <dcterms:modified xsi:type="dcterms:W3CDTF">2020-08-29T06:05:27Z</dcterms:modified>
</cp:coreProperties>
</file>