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534" r:id="rId2"/>
    <p:sldId id="583" r:id="rId3"/>
    <p:sldId id="584" r:id="rId4"/>
    <p:sldId id="585" r:id="rId5"/>
    <p:sldId id="601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610" r:id="rId15"/>
  </p:sldIdLst>
  <p:sldSz cx="12192000" cy="6858000"/>
  <p:notesSz cx="6858000" cy="9144000"/>
  <p:embeddedFontLst>
    <p:embeddedFont>
      <p:font typeface="Alegreya" panose="00000500000000000000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000000"/>
    <a:srgbClr val="313F3C"/>
    <a:srgbClr val="CC0000"/>
    <a:srgbClr val="B88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9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Ho" userId="24967c465f23b737" providerId="LiveId" clId="{11C8D48C-B98D-4F42-B675-26EE01F8AC69}"/>
    <pc:docChg chg="addSld delSld modSld">
      <pc:chgData name="Benjamin Ho" userId="24967c465f23b737" providerId="LiveId" clId="{11C8D48C-B98D-4F42-B675-26EE01F8AC69}" dt="2020-10-24T10:05:15.722" v="38" actId="47"/>
      <pc:docMkLst>
        <pc:docMk/>
      </pc:docMkLst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230664658" sldId="530"/>
        </pc:sldMkLst>
      </pc:sldChg>
      <pc:sldChg chg="modSp mod">
        <pc:chgData name="Benjamin Ho" userId="24967c465f23b737" providerId="LiveId" clId="{11C8D48C-B98D-4F42-B675-26EE01F8AC69}" dt="2020-10-24T09:32:33.672" v="7" actId="20577"/>
        <pc:sldMkLst>
          <pc:docMk/>
          <pc:sldMk cId="1284077984" sldId="534"/>
        </pc:sldMkLst>
        <pc:spChg chg="mod">
          <ac:chgData name="Benjamin Ho" userId="24967c465f23b737" providerId="LiveId" clId="{11C8D48C-B98D-4F42-B675-26EE01F8AC69}" dt="2020-10-24T09:32:33.672" v="7" actId="20577"/>
          <ac:spMkLst>
            <pc:docMk/>
            <pc:sldMk cId="1284077984" sldId="534"/>
            <ac:spMk id="6" creationId="{6057650B-FBE3-4611-A2F7-7F09CADB3C17}"/>
          </ac:spMkLst>
        </pc:spChg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613144678" sldId="575"/>
        </pc:sldMkLst>
      </pc:sldChg>
      <pc:sldChg chg="del">
        <pc:chgData name="Benjamin Ho" userId="24967c465f23b737" providerId="LiveId" clId="{11C8D48C-B98D-4F42-B675-26EE01F8AC69}" dt="2020-10-24T09:32:29.222" v="0" actId="47"/>
        <pc:sldMkLst>
          <pc:docMk/>
          <pc:sldMk cId="733649177" sldId="580"/>
        </pc:sldMkLst>
      </pc:sldChg>
      <pc:sldChg chg="del">
        <pc:chgData name="Benjamin Ho" userId="24967c465f23b737" providerId="LiveId" clId="{11C8D48C-B98D-4F42-B675-26EE01F8AC69}" dt="2020-10-24T09:32:29.222" v="0" actId="47"/>
        <pc:sldMkLst>
          <pc:docMk/>
          <pc:sldMk cId="3748648394" sldId="582"/>
        </pc:sldMkLst>
      </pc:sldChg>
      <pc:sldChg chg="modSp mod">
        <pc:chgData name="Benjamin Ho" userId="24967c465f23b737" providerId="LiveId" clId="{11C8D48C-B98D-4F42-B675-26EE01F8AC69}" dt="2020-10-24T09:38:28.539" v="13" actId="20577"/>
        <pc:sldMkLst>
          <pc:docMk/>
          <pc:sldMk cId="1941288252" sldId="584"/>
        </pc:sldMkLst>
        <pc:spChg chg="mod">
          <ac:chgData name="Benjamin Ho" userId="24967c465f23b737" providerId="LiveId" clId="{11C8D48C-B98D-4F42-B675-26EE01F8AC69}" dt="2020-10-24T09:38:28.539" v="13" actId="20577"/>
          <ac:spMkLst>
            <pc:docMk/>
            <pc:sldMk cId="1941288252" sldId="584"/>
            <ac:spMk id="6" creationId="{6057650B-FBE3-4611-A2F7-7F09CADB3C17}"/>
          </ac:spMkLst>
        </pc:spChg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3819532329" sldId="586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391148694" sldId="587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027332606" sldId="588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810080569" sldId="589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55453899" sldId="590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3534438356" sldId="591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1345374284" sldId="592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3385731939" sldId="593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337111675" sldId="594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686850362" sldId="595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039720308" sldId="596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3591372942" sldId="597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1316385998" sldId="598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957158099" sldId="599"/>
        </pc:sldMkLst>
      </pc:sldChg>
      <pc:sldChg chg="del">
        <pc:chgData name="Benjamin Ho" userId="24967c465f23b737" providerId="LiveId" clId="{11C8D48C-B98D-4F42-B675-26EE01F8AC69}" dt="2020-10-24T10:05:15.722" v="38" actId="47"/>
        <pc:sldMkLst>
          <pc:docMk/>
          <pc:sldMk cId="20370511" sldId="600"/>
        </pc:sldMkLst>
      </pc:sldChg>
      <pc:sldChg chg="modSp add mod">
        <pc:chgData name="Benjamin Ho" userId="24967c465f23b737" providerId="LiveId" clId="{11C8D48C-B98D-4F42-B675-26EE01F8AC69}" dt="2020-10-24T09:45:08.053" v="21" actId="20577"/>
        <pc:sldMkLst>
          <pc:docMk/>
          <pc:sldMk cId="3945808850" sldId="601"/>
        </pc:sldMkLst>
        <pc:spChg chg="mod">
          <ac:chgData name="Benjamin Ho" userId="24967c465f23b737" providerId="LiveId" clId="{11C8D48C-B98D-4F42-B675-26EE01F8AC69}" dt="2020-10-24T09:45:08.053" v="21" actId="20577"/>
          <ac:spMkLst>
            <pc:docMk/>
            <pc:sldMk cId="3945808850" sldId="601"/>
            <ac:spMk id="6" creationId="{6057650B-FBE3-4611-A2F7-7F09CADB3C17}"/>
          </ac:spMkLst>
        </pc:spChg>
      </pc:sldChg>
      <pc:sldChg chg="add replId">
        <pc:chgData name="Benjamin Ho" userId="24967c465f23b737" providerId="LiveId" clId="{11C8D48C-B98D-4F42-B675-26EE01F8AC69}" dt="2020-10-24T09:44:58.730" v="14" actId="2890"/>
        <pc:sldMkLst>
          <pc:docMk/>
          <pc:sldMk cId="732094218" sldId="602"/>
        </pc:sldMkLst>
      </pc:sldChg>
      <pc:sldChg chg="modSp add mod">
        <pc:chgData name="Benjamin Ho" userId="24967c465f23b737" providerId="LiveId" clId="{11C8D48C-B98D-4F42-B675-26EE01F8AC69}" dt="2020-10-24T09:51:13.719" v="26" actId="20577"/>
        <pc:sldMkLst>
          <pc:docMk/>
          <pc:sldMk cId="3030282000" sldId="603"/>
        </pc:sldMkLst>
        <pc:spChg chg="mod">
          <ac:chgData name="Benjamin Ho" userId="24967c465f23b737" providerId="LiveId" clId="{11C8D48C-B98D-4F42-B675-26EE01F8AC69}" dt="2020-10-24T09:51:13.719" v="26" actId="20577"/>
          <ac:spMkLst>
            <pc:docMk/>
            <pc:sldMk cId="3030282000" sldId="603"/>
            <ac:spMk id="6" creationId="{6057650B-FBE3-4611-A2F7-7F09CADB3C17}"/>
          </ac:spMkLst>
        </pc:spChg>
      </pc:sldChg>
      <pc:sldChg chg="add replId">
        <pc:chgData name="Benjamin Ho" userId="24967c465f23b737" providerId="LiveId" clId="{11C8D48C-B98D-4F42-B675-26EE01F8AC69}" dt="2020-10-24T09:45:29.965" v="22" actId="2890"/>
        <pc:sldMkLst>
          <pc:docMk/>
          <pc:sldMk cId="2951716846" sldId="604"/>
        </pc:sldMkLst>
      </pc:sldChg>
      <pc:sldChg chg="modSp add mod">
        <pc:chgData name="Benjamin Ho" userId="24967c465f23b737" providerId="LiveId" clId="{11C8D48C-B98D-4F42-B675-26EE01F8AC69}" dt="2020-10-24T09:51:22.211" v="29" actId="20577"/>
        <pc:sldMkLst>
          <pc:docMk/>
          <pc:sldMk cId="173552267" sldId="605"/>
        </pc:sldMkLst>
        <pc:spChg chg="mod">
          <ac:chgData name="Benjamin Ho" userId="24967c465f23b737" providerId="LiveId" clId="{11C8D48C-B98D-4F42-B675-26EE01F8AC69}" dt="2020-10-24T09:51:22.211" v="29" actId="20577"/>
          <ac:spMkLst>
            <pc:docMk/>
            <pc:sldMk cId="173552267" sldId="605"/>
            <ac:spMk id="6" creationId="{6057650B-FBE3-4611-A2F7-7F09CADB3C17}"/>
          </ac:spMkLst>
        </pc:spChg>
      </pc:sldChg>
      <pc:sldChg chg="add replId">
        <pc:chgData name="Benjamin Ho" userId="24967c465f23b737" providerId="LiveId" clId="{11C8D48C-B98D-4F42-B675-26EE01F8AC69}" dt="2020-10-24T09:51:18.189" v="27" actId="2890"/>
        <pc:sldMkLst>
          <pc:docMk/>
          <pc:sldMk cId="1408186948" sldId="606"/>
        </pc:sldMkLst>
      </pc:sldChg>
      <pc:sldChg chg="modSp add mod">
        <pc:chgData name="Benjamin Ho" userId="24967c465f23b737" providerId="LiveId" clId="{11C8D48C-B98D-4F42-B675-26EE01F8AC69}" dt="2020-10-24T09:58:23.367" v="34" actId="20577"/>
        <pc:sldMkLst>
          <pc:docMk/>
          <pc:sldMk cId="3908171544" sldId="607"/>
        </pc:sldMkLst>
        <pc:spChg chg="mod">
          <ac:chgData name="Benjamin Ho" userId="24967c465f23b737" providerId="LiveId" clId="{11C8D48C-B98D-4F42-B675-26EE01F8AC69}" dt="2020-10-24T09:58:23.367" v="34" actId="20577"/>
          <ac:spMkLst>
            <pc:docMk/>
            <pc:sldMk cId="3908171544" sldId="607"/>
            <ac:spMk id="6" creationId="{6057650B-FBE3-4611-A2F7-7F09CADB3C17}"/>
          </ac:spMkLst>
        </pc:spChg>
      </pc:sldChg>
      <pc:sldChg chg="add replId">
        <pc:chgData name="Benjamin Ho" userId="24967c465f23b737" providerId="LiveId" clId="{11C8D48C-B98D-4F42-B675-26EE01F8AC69}" dt="2020-10-24T09:58:15.130" v="30" actId="2890"/>
        <pc:sldMkLst>
          <pc:docMk/>
          <pc:sldMk cId="1271585700" sldId="608"/>
        </pc:sldMkLst>
      </pc:sldChg>
      <pc:sldChg chg="modSp add mod">
        <pc:chgData name="Benjamin Ho" userId="24967c465f23b737" providerId="LiveId" clId="{11C8D48C-B98D-4F42-B675-26EE01F8AC69}" dt="2020-10-24T10:05:10.584" v="37" actId="20577"/>
        <pc:sldMkLst>
          <pc:docMk/>
          <pc:sldMk cId="3660541901" sldId="609"/>
        </pc:sldMkLst>
        <pc:spChg chg="mod">
          <ac:chgData name="Benjamin Ho" userId="24967c465f23b737" providerId="LiveId" clId="{11C8D48C-B98D-4F42-B675-26EE01F8AC69}" dt="2020-10-24T10:05:10.584" v="37" actId="20577"/>
          <ac:spMkLst>
            <pc:docMk/>
            <pc:sldMk cId="3660541901" sldId="609"/>
            <ac:spMk id="6" creationId="{6057650B-FBE3-4611-A2F7-7F09CADB3C17}"/>
          </ac:spMkLst>
        </pc:spChg>
      </pc:sldChg>
      <pc:sldChg chg="add replId">
        <pc:chgData name="Benjamin Ho" userId="24967c465f23b737" providerId="LiveId" clId="{11C8D48C-B98D-4F42-B675-26EE01F8AC69}" dt="2020-10-24T10:05:08.113" v="35" actId="2890"/>
        <pc:sldMkLst>
          <pc:docMk/>
          <pc:sldMk cId="2200973143" sldId="6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528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92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9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6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75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4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18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63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94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85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4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63C4-EDAF-42AD-A4E4-085AE9699035}" type="datetimeFigureOut">
              <a:rPr lang="en-AU" smtClean="0"/>
              <a:t>24/10/2020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BB4A-3EA4-4A10-B4B5-3EE9DB985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6731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Luke 9:46-48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7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18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Luke 9:61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7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58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Luke 9:62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4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97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89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Luke 9:49-50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35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Luke 9:57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0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09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Luke 9:58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8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1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057650B-FBE3-4611-A2F7-7F09CADB3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8495"/>
            <a:ext cx="9144000" cy="1010505"/>
          </a:xfrm>
        </p:spPr>
        <p:txBody>
          <a:bodyPr>
            <a:normAutofit lnSpcReduction="10000"/>
          </a:bodyPr>
          <a:lstStyle/>
          <a:p>
            <a:r>
              <a:rPr lang="en-AU" sz="6600" cap="small" dirty="0">
                <a:solidFill>
                  <a:schemeClr val="bg1"/>
                </a:solidFill>
                <a:latin typeface="Alegreya" panose="00000500000000000000" pitchFamily="2" charset="0"/>
              </a:rPr>
              <a:t>Luke 9:59</a:t>
            </a:r>
            <a:endParaRPr lang="en-AU" sz="6600" dirty="0">
              <a:latin typeface="Alegreya" panose="000005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50B9BE-A60B-4F2A-86E0-B95D99A6A206}"/>
              </a:ext>
            </a:extLst>
          </p:cNvPr>
          <p:cNvCxnSpPr>
            <a:cxnSpLocks/>
          </p:cNvCxnSpPr>
          <p:nvPr/>
        </p:nvCxnSpPr>
        <p:spPr>
          <a:xfrm>
            <a:off x="3726024" y="3442996"/>
            <a:ext cx="473995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Alegreya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</dc:creator>
  <cp:lastModifiedBy>Benjamin Ho</cp:lastModifiedBy>
  <cp:revision>2</cp:revision>
  <dcterms:created xsi:type="dcterms:W3CDTF">2020-10-17T09:22:28Z</dcterms:created>
  <dcterms:modified xsi:type="dcterms:W3CDTF">2020-10-24T10:05:19Z</dcterms:modified>
</cp:coreProperties>
</file>